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9"/>
  </p:notesMasterIdLst>
  <p:handoutMasterIdLst>
    <p:handoutMasterId r:id="rId10"/>
  </p:handoutMasterIdLst>
  <p:sldIdLst>
    <p:sldId id="257" r:id="rId2"/>
    <p:sldId id="256" r:id="rId3"/>
    <p:sldId id="473" r:id="rId4"/>
    <p:sldId id="258" r:id="rId5"/>
    <p:sldId id="259" r:id="rId6"/>
    <p:sldId id="260" r:id="rId7"/>
    <p:sldId id="438" r:id="rId8"/>
  </p:sldIdLst>
  <p:sldSz cx="12190413" cy="6859588"/>
  <p:notesSz cx="6864350" cy="9996488"/>
  <p:custDataLst>
    <p:tags r:id="rId11"/>
  </p:custDataLst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1026">
          <p15:clr>
            <a:srgbClr val="A4A3A4"/>
          </p15:clr>
        </p15:guide>
        <p15:guide id="6" orient="horz" pos="4180">
          <p15:clr>
            <a:srgbClr val="A4A3A4"/>
          </p15:clr>
        </p15:guide>
        <p15:guide id="7" orient="horz" pos="3702">
          <p15:clr>
            <a:srgbClr val="A4A3A4"/>
          </p15:clr>
        </p15:guide>
        <p15:guide id="8" pos="393">
          <p15:clr>
            <a:srgbClr val="A4A3A4"/>
          </p15:clr>
        </p15:guide>
        <p15:guide id="9" pos="7287">
          <p15:clr>
            <a:srgbClr val="A4A3A4"/>
          </p15:clr>
        </p15:guide>
        <p15:guide id="10" pos="2615">
          <p15:clr>
            <a:srgbClr val="A4A3A4"/>
          </p15:clr>
        </p15:guide>
        <p15:guide id="11" pos="2706">
          <p15:clr>
            <a:srgbClr val="A4A3A4"/>
          </p15:clr>
        </p15:guide>
        <p15:guide id="12" pos="4974">
          <p15:clr>
            <a:srgbClr val="A4A3A4"/>
          </p15:clr>
        </p15:guide>
        <p15:guide id="13" pos="5065">
          <p15:clr>
            <a:srgbClr val="A4A3A4"/>
          </p15:clr>
        </p15:guide>
        <p15:guide id="14" pos="6879">
          <p15:clr>
            <a:srgbClr val="A4A3A4"/>
          </p15:clr>
        </p15:guide>
        <p15:guide id="15" orient="horz">
          <p15:clr>
            <a:srgbClr val="A4A3A4"/>
          </p15:clr>
        </p15:guide>
        <p15:guide id="16" pos="3863">
          <p15:clr>
            <a:srgbClr val="A4A3A4"/>
          </p15:clr>
        </p15:guide>
        <p15:guide id="17" pos="2139">
          <p15:clr>
            <a:srgbClr val="A4A3A4"/>
          </p15:clr>
        </p15:guide>
        <p15:guide id="18" pos="5360">
          <p15:clr>
            <a:srgbClr val="A4A3A4"/>
          </p15:clr>
        </p15:guide>
        <p15:guide id="19" orient="horz" pos="2161">
          <p15:clr>
            <a:srgbClr val="A4A3A4"/>
          </p15:clr>
        </p15:guide>
        <p15:guide id="20" orient="horz" pos="3930">
          <p15:clr>
            <a:srgbClr val="A4A3A4"/>
          </p15:clr>
        </p15:guide>
        <p15:guide id="21" orient="horz" pos="1027">
          <p15:clr>
            <a:srgbClr val="A4A3A4"/>
          </p15:clr>
        </p15:guide>
        <p15:guide id="22" orient="horz" pos="4181">
          <p15:clr>
            <a:srgbClr val="A4A3A4"/>
          </p15:clr>
        </p15:guide>
        <p15:guide id="23" orient="horz" pos="3704">
          <p15:clr>
            <a:srgbClr val="A4A3A4"/>
          </p15:clr>
        </p15:guide>
        <p15:guide id="24" pos="7286">
          <p15:clr>
            <a:srgbClr val="A4A3A4"/>
          </p15:clr>
        </p15:guide>
        <p15:guide id="25" pos="2614">
          <p15:clr>
            <a:srgbClr val="A4A3A4"/>
          </p15:clr>
        </p15:guide>
        <p15:guide id="26" pos="6878">
          <p15:clr>
            <a:srgbClr val="A4A3A4"/>
          </p15:clr>
        </p15:guide>
        <p15:guide id="27" pos="3862">
          <p15:clr>
            <a:srgbClr val="A4A3A4"/>
          </p15:clr>
        </p15:guide>
        <p15:guide id="28" pos="2138">
          <p15:clr>
            <a:srgbClr val="A4A3A4"/>
          </p15:clr>
        </p15:guide>
        <p15:guide id="29" pos="53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329">
          <p15:clr>
            <a:srgbClr val="A4A3A4"/>
          </p15:clr>
        </p15:guide>
        <p15:guide id="2" orient="horz" pos="431">
          <p15:clr>
            <a:srgbClr val="A4A3A4"/>
          </p15:clr>
        </p15:guide>
        <p15:guide id="3" pos="4065">
          <p15:clr>
            <a:srgbClr val="A4A3A4"/>
          </p15:clr>
        </p15:guide>
        <p15:guide id="4" pos="255">
          <p15:clr>
            <a:srgbClr val="A4A3A4"/>
          </p15:clr>
        </p15:guide>
        <p15:guide id="5" orient="horz" pos="5785">
          <p15:clr>
            <a:srgbClr val="A4A3A4"/>
          </p15:clr>
        </p15:guide>
        <p15:guide id="6" orient="horz" pos="468">
          <p15:clr>
            <a:srgbClr val="A4A3A4"/>
          </p15:clr>
        </p15:guide>
        <p15:guide id="7" pos="4029">
          <p15:clr>
            <a:srgbClr val="A4A3A4"/>
          </p15:clr>
        </p15:guide>
        <p15:guide id="8" pos="253">
          <p15:clr>
            <a:srgbClr val="A4A3A4"/>
          </p15:clr>
        </p15:guide>
        <p15:guide id="9" orient="horz" pos="5786">
          <p15:clr>
            <a:srgbClr val="A4A3A4"/>
          </p15:clr>
        </p15:guide>
        <p15:guide id="10" orient="horz" pos="467">
          <p15:clr>
            <a:srgbClr val="A4A3A4"/>
          </p15:clr>
        </p15:guide>
        <p15:guide id="11" orient="horz" pos="5339">
          <p15:clr>
            <a:srgbClr val="A4A3A4"/>
          </p15:clr>
        </p15:guide>
        <p15:guide id="12" orient="horz" pos="432">
          <p15:clr>
            <a:srgbClr val="A4A3A4"/>
          </p15:clr>
        </p15:guide>
        <p15:guide id="13" orient="horz" pos="5796">
          <p15:clr>
            <a:srgbClr val="A4A3A4"/>
          </p15:clr>
        </p15:guide>
        <p15:guide id="14" orient="horz" pos="469">
          <p15:clr>
            <a:srgbClr val="A4A3A4"/>
          </p15:clr>
        </p15:guide>
        <p15:guide id="15" orient="horz" pos="5797">
          <p15:clr>
            <a:srgbClr val="A4A3A4"/>
          </p15:clr>
        </p15:guide>
        <p15:guide id="16" pos="4101">
          <p15:clr>
            <a:srgbClr val="A4A3A4"/>
          </p15:clr>
        </p15:guide>
        <p15:guide id="17" pos="257">
          <p15:clr>
            <a:srgbClr val="A4A3A4"/>
          </p15:clr>
        </p15:guide>
        <p15:guide id="18" orient="horz" pos="5356">
          <p15:clr>
            <a:srgbClr val="A4A3A4"/>
          </p15:clr>
        </p15:guide>
        <p15:guide id="19" orient="horz" pos="433">
          <p15:clr>
            <a:srgbClr val="A4A3A4"/>
          </p15:clr>
        </p15:guide>
        <p15:guide id="20" orient="horz" pos="5815">
          <p15:clr>
            <a:srgbClr val="A4A3A4"/>
          </p15:clr>
        </p15:guide>
        <p15:guide id="21" orient="horz" pos="470">
          <p15:clr>
            <a:srgbClr val="A4A3A4"/>
          </p15:clr>
        </p15:guide>
        <p15:guide id="22" orient="horz" pos="5816">
          <p15:clr>
            <a:srgbClr val="A4A3A4"/>
          </p15:clr>
        </p15:guide>
        <p15:guide id="23" orient="horz" pos="5366">
          <p15:clr>
            <a:srgbClr val="A4A3A4"/>
          </p15:clr>
        </p15:guide>
        <p15:guide id="24" orient="horz" pos="434">
          <p15:clr>
            <a:srgbClr val="A4A3A4"/>
          </p15:clr>
        </p15:guide>
        <p15:guide id="25" orient="horz" pos="5826">
          <p15:clr>
            <a:srgbClr val="A4A3A4"/>
          </p15:clr>
        </p15:guide>
        <p15:guide id="26" orient="horz" pos="471">
          <p15:clr>
            <a:srgbClr val="A4A3A4"/>
          </p15:clr>
        </p15:guide>
        <p15:guide id="27" orient="horz" pos="5827">
          <p15:clr>
            <a:srgbClr val="A4A3A4"/>
          </p15:clr>
        </p15:guide>
        <p15:guide id="28" pos="4069">
          <p15:clr>
            <a:srgbClr val="A4A3A4"/>
          </p15:clr>
        </p15:guide>
        <p15:guide id="29" pos="4033">
          <p15:clr>
            <a:srgbClr val="A4A3A4"/>
          </p15:clr>
        </p15:guide>
        <p15:guide id="30" pos="41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  <p:cmAuthor id="3" name="Flemming Friche" initials="FF" lastIdx="1" clrIdx="2">
    <p:extLst>
      <p:ext uri="{19B8F6BF-5375-455C-9EA6-DF929625EA0E}">
        <p15:presenceInfo xmlns:p15="http://schemas.microsoft.com/office/powerpoint/2012/main" userId="b7a43fd008fcb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4A"/>
    <a:srgbClr val="FF6121"/>
    <a:srgbClr val="005B44"/>
    <a:srgbClr val="00503B"/>
    <a:srgbClr val="F3F3F3"/>
    <a:srgbClr val="F7F7F7"/>
    <a:srgbClr val="E9E9E9"/>
    <a:srgbClr val="336699"/>
    <a:srgbClr val="000099"/>
    <a:srgbClr val="6CA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F234A-A986-3542-B1BD-7F377C43C129}" v="206" dt="2025-08-28T08:40:57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 autoAdjust="0"/>
    <p:restoredTop sz="95666" autoAdjust="0"/>
  </p:normalViewPr>
  <p:slideViewPr>
    <p:cSldViewPr snapToGrid="0" snapToObjects="1" showGuides="1">
      <p:cViewPr varScale="1">
        <p:scale>
          <a:sx n="203" d="100"/>
          <a:sy n="203" d="100"/>
        </p:scale>
        <p:origin x="2096" y="480"/>
      </p:cViewPr>
      <p:guideLst>
        <p:guide orient="horz" pos="2160"/>
        <p:guide pos="3840"/>
        <p:guide orient="horz" pos="3929"/>
        <p:guide orient="horz" pos="391"/>
        <p:guide orient="horz" pos="1026"/>
        <p:guide orient="horz" pos="4180"/>
        <p:guide orient="horz" pos="3702"/>
        <p:guide pos="393"/>
        <p:guide pos="7287"/>
        <p:guide pos="2615"/>
        <p:guide pos="2706"/>
        <p:guide pos="4974"/>
        <p:guide pos="5065"/>
        <p:guide pos="6879"/>
        <p:guide orient="horz"/>
        <p:guide pos="3863"/>
        <p:guide pos="2139"/>
        <p:guide pos="5360"/>
        <p:guide orient="horz" pos="2161"/>
        <p:guide orient="horz" pos="3930"/>
        <p:guide orient="horz" pos="1027"/>
        <p:guide orient="horz" pos="4181"/>
        <p:guide orient="horz" pos="3704"/>
        <p:guide pos="7286"/>
        <p:guide pos="2614"/>
        <p:guide pos="6878"/>
        <p:guide pos="3862"/>
        <p:guide pos="2138"/>
        <p:guide pos="53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3960" y="-78"/>
      </p:cViewPr>
      <p:guideLst>
        <p:guide orient="horz" pos="5329"/>
        <p:guide orient="horz" pos="431"/>
        <p:guide pos="4065"/>
        <p:guide pos="255"/>
        <p:guide orient="horz" pos="5785"/>
        <p:guide orient="horz" pos="468"/>
        <p:guide pos="4029"/>
        <p:guide pos="253"/>
        <p:guide orient="horz" pos="5786"/>
        <p:guide orient="horz" pos="467"/>
        <p:guide orient="horz" pos="5339"/>
        <p:guide orient="horz" pos="432"/>
        <p:guide orient="horz" pos="5796"/>
        <p:guide orient="horz" pos="469"/>
        <p:guide orient="horz" pos="5797"/>
        <p:guide pos="4101"/>
        <p:guide pos="257"/>
        <p:guide orient="horz" pos="5356"/>
        <p:guide orient="horz" pos="433"/>
        <p:guide orient="horz" pos="5815"/>
        <p:guide orient="horz" pos="470"/>
        <p:guide orient="horz" pos="5816"/>
        <p:guide orient="horz" pos="5366"/>
        <p:guide orient="horz" pos="434"/>
        <p:guide orient="horz" pos="5826"/>
        <p:guide orient="horz" pos="471"/>
        <p:guide orient="horz" pos="5827"/>
        <p:guide pos="4069"/>
        <p:guide pos="4033"/>
        <p:guide pos="410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825FD-EB0E-7248-91FF-5F95A6FF48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714E173C-3C29-3B47-AAC0-B4BCCBE47E0B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orbel" panose="020B0503020204020204" pitchFamily="34" charset="0"/>
            </a:rPr>
            <a:t>Fra 30. december 2025: For store virksomheder</a:t>
          </a:r>
        </a:p>
      </dgm:t>
    </dgm:pt>
    <dgm:pt modelId="{C13BC620-8995-BB49-8FD3-71A906338A42}" type="parTrans" cxnId="{2261927C-5D1C-6045-8588-A9939A4D6338}">
      <dgm:prSet/>
      <dgm:spPr/>
      <dgm:t>
        <a:bodyPr/>
        <a:lstStyle/>
        <a:p>
          <a:endParaRPr lang="da-DK"/>
        </a:p>
      </dgm:t>
    </dgm:pt>
    <dgm:pt modelId="{45379F9E-6F28-5340-8A03-451FB2EC01BE}" type="sibTrans" cxnId="{2261927C-5D1C-6045-8588-A9939A4D6338}">
      <dgm:prSet/>
      <dgm:spPr/>
      <dgm:t>
        <a:bodyPr/>
        <a:lstStyle/>
        <a:p>
          <a:endParaRPr lang="da-DK"/>
        </a:p>
      </dgm:t>
    </dgm:pt>
    <dgm:pt modelId="{7B5DB593-0E74-5747-B765-4051C10BDEE8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orbel" panose="020B0503020204020204" pitchFamily="34" charset="0"/>
            </a:rPr>
            <a:t>Fra 30. juni 2026: For små virksomheder</a:t>
          </a:r>
        </a:p>
      </dgm:t>
    </dgm:pt>
    <dgm:pt modelId="{8B0746EE-1447-B143-A053-0AEC05C53EEA}" type="parTrans" cxnId="{3BA4E1D4-8841-EE4F-A4DC-12BEFB454090}">
      <dgm:prSet/>
      <dgm:spPr/>
      <dgm:t>
        <a:bodyPr/>
        <a:lstStyle/>
        <a:p>
          <a:endParaRPr lang="da-DK"/>
        </a:p>
      </dgm:t>
    </dgm:pt>
    <dgm:pt modelId="{11BB3BE3-33A2-054F-8925-F141F7D29370}" type="sibTrans" cxnId="{3BA4E1D4-8841-EE4F-A4DC-12BEFB454090}">
      <dgm:prSet/>
      <dgm:spPr/>
      <dgm:t>
        <a:bodyPr/>
        <a:lstStyle/>
        <a:p>
          <a:endParaRPr lang="da-DK"/>
        </a:p>
      </dgm:t>
    </dgm:pt>
    <dgm:pt modelId="{3F0214B6-D837-DE46-8C54-4F9DE93C7ECA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da-DK" dirty="0">
              <a:latin typeface="Corbel" panose="020B0503020204020204" pitchFamily="34" charset="0"/>
            </a:rPr>
            <a:t>Lager fra før 30.12.2025 er undtaget, hvis det kan dokumenteres</a:t>
          </a:r>
        </a:p>
      </dgm:t>
    </dgm:pt>
    <dgm:pt modelId="{AB93B2A6-37E3-1541-AE41-A45E6F49EE3A}" type="parTrans" cxnId="{5E27F546-5102-914B-A191-35D1C506B4F7}">
      <dgm:prSet/>
      <dgm:spPr/>
      <dgm:t>
        <a:bodyPr/>
        <a:lstStyle/>
        <a:p>
          <a:endParaRPr lang="da-DK"/>
        </a:p>
      </dgm:t>
    </dgm:pt>
    <dgm:pt modelId="{3941749B-42DB-E94D-87D1-513973574C2D}" type="sibTrans" cxnId="{5E27F546-5102-914B-A191-35D1C506B4F7}">
      <dgm:prSet/>
      <dgm:spPr/>
      <dgm:t>
        <a:bodyPr/>
        <a:lstStyle/>
        <a:p>
          <a:endParaRPr lang="da-DK"/>
        </a:p>
      </dgm:t>
    </dgm:pt>
    <dgm:pt modelId="{312E838F-5FB9-491E-B814-88351F0DB463}" type="pres">
      <dgm:prSet presAssocID="{512825FD-EB0E-7248-91FF-5F95A6FF4803}" presName="root" presStyleCnt="0">
        <dgm:presLayoutVars>
          <dgm:dir/>
          <dgm:resizeHandles val="exact"/>
        </dgm:presLayoutVars>
      </dgm:prSet>
      <dgm:spPr/>
    </dgm:pt>
    <dgm:pt modelId="{64298024-22B6-4E92-BA51-19AEF210F991}" type="pres">
      <dgm:prSet presAssocID="{714E173C-3C29-3B47-AAC0-B4BCCBE47E0B}" presName="compNode" presStyleCnt="0"/>
      <dgm:spPr/>
    </dgm:pt>
    <dgm:pt modelId="{B3A5E317-20CC-45CE-82DC-04B56F63F355}" type="pres">
      <dgm:prSet presAssocID="{714E173C-3C29-3B47-AAC0-B4BCCBE47E0B}" presName="bgRect" presStyleLbl="bgShp" presStyleIdx="0" presStyleCnt="3"/>
      <dgm:spPr/>
    </dgm:pt>
    <dgm:pt modelId="{D49E7520-B63B-481F-B58A-A0B3D6DCEC73}" type="pres">
      <dgm:prSet presAssocID="{714E173C-3C29-3B47-AAC0-B4BCCBE47E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k"/>
        </a:ext>
      </dgm:extLst>
    </dgm:pt>
    <dgm:pt modelId="{7EF00859-7B75-4A25-B32D-B6BA3B0B9D10}" type="pres">
      <dgm:prSet presAssocID="{714E173C-3C29-3B47-AAC0-B4BCCBE47E0B}" presName="spaceRect" presStyleCnt="0"/>
      <dgm:spPr/>
    </dgm:pt>
    <dgm:pt modelId="{2C4339D2-A4D7-428D-9B0F-BCB239957921}" type="pres">
      <dgm:prSet presAssocID="{714E173C-3C29-3B47-AAC0-B4BCCBE47E0B}" presName="parTx" presStyleLbl="revTx" presStyleIdx="0" presStyleCnt="3">
        <dgm:presLayoutVars>
          <dgm:chMax val="0"/>
          <dgm:chPref val="0"/>
        </dgm:presLayoutVars>
      </dgm:prSet>
      <dgm:spPr/>
    </dgm:pt>
    <dgm:pt modelId="{4CEAAB6D-9F1D-4713-94A9-8EA0E9846267}" type="pres">
      <dgm:prSet presAssocID="{45379F9E-6F28-5340-8A03-451FB2EC01BE}" presName="sibTrans" presStyleCnt="0"/>
      <dgm:spPr/>
    </dgm:pt>
    <dgm:pt modelId="{9B443CF2-CF7E-43DC-ABFF-742CFBF23246}" type="pres">
      <dgm:prSet presAssocID="{7B5DB593-0E74-5747-B765-4051C10BDEE8}" presName="compNode" presStyleCnt="0"/>
      <dgm:spPr/>
    </dgm:pt>
    <dgm:pt modelId="{3F3A594C-758C-4301-A302-60753E4AAC73}" type="pres">
      <dgm:prSet presAssocID="{7B5DB593-0E74-5747-B765-4051C10BDEE8}" presName="bgRect" presStyleLbl="bgShp" presStyleIdx="1" presStyleCnt="3"/>
      <dgm:spPr/>
    </dgm:pt>
    <dgm:pt modelId="{C1A541DE-2AAD-4D9B-BDFA-B511F6A8DA75}" type="pres">
      <dgm:prSet presAssocID="{7B5DB593-0E74-5747-B765-4051C10BDE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ygning"/>
        </a:ext>
      </dgm:extLst>
    </dgm:pt>
    <dgm:pt modelId="{D1679CA7-576E-4C1E-A291-4EFDA4C274F8}" type="pres">
      <dgm:prSet presAssocID="{7B5DB593-0E74-5747-B765-4051C10BDEE8}" presName="spaceRect" presStyleCnt="0"/>
      <dgm:spPr/>
    </dgm:pt>
    <dgm:pt modelId="{AE81F83A-E663-491B-91DD-0F6904CFC185}" type="pres">
      <dgm:prSet presAssocID="{7B5DB593-0E74-5747-B765-4051C10BDEE8}" presName="parTx" presStyleLbl="revTx" presStyleIdx="1" presStyleCnt="3">
        <dgm:presLayoutVars>
          <dgm:chMax val="0"/>
          <dgm:chPref val="0"/>
        </dgm:presLayoutVars>
      </dgm:prSet>
      <dgm:spPr/>
    </dgm:pt>
    <dgm:pt modelId="{95190DF0-5910-4074-8099-39D6AD4F3FC8}" type="pres">
      <dgm:prSet presAssocID="{11BB3BE3-33A2-054F-8925-F141F7D29370}" presName="sibTrans" presStyleCnt="0"/>
      <dgm:spPr/>
    </dgm:pt>
    <dgm:pt modelId="{0BAA74EE-EE83-4F45-85FD-E730ED443F96}" type="pres">
      <dgm:prSet presAssocID="{3F0214B6-D837-DE46-8C54-4F9DE93C7ECA}" presName="compNode" presStyleCnt="0"/>
      <dgm:spPr/>
    </dgm:pt>
    <dgm:pt modelId="{79FF2EF7-F7CF-4AB6-A27F-9B55DF050B5C}" type="pres">
      <dgm:prSet presAssocID="{3F0214B6-D837-DE46-8C54-4F9DE93C7ECA}" presName="bgRect" presStyleLbl="bgShp" presStyleIdx="2" presStyleCnt="3"/>
      <dgm:spPr/>
    </dgm:pt>
    <dgm:pt modelId="{792A086B-34B5-430E-9FEF-B0616A29A0C1}" type="pres">
      <dgm:prSet presAssocID="{3F0214B6-D837-DE46-8C54-4F9DE93C7E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8B980A59-303F-46B9-86C0-4481BC624934}" type="pres">
      <dgm:prSet presAssocID="{3F0214B6-D837-DE46-8C54-4F9DE93C7ECA}" presName="spaceRect" presStyleCnt="0"/>
      <dgm:spPr/>
    </dgm:pt>
    <dgm:pt modelId="{4F18710C-1D5F-4FF6-B970-773CE5C45457}" type="pres">
      <dgm:prSet presAssocID="{3F0214B6-D837-DE46-8C54-4F9DE93C7EC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27F546-5102-914B-A191-35D1C506B4F7}" srcId="{512825FD-EB0E-7248-91FF-5F95A6FF4803}" destId="{3F0214B6-D837-DE46-8C54-4F9DE93C7ECA}" srcOrd="2" destOrd="0" parTransId="{AB93B2A6-37E3-1541-AE41-A45E6F49EE3A}" sibTransId="{3941749B-42DB-E94D-87D1-513973574C2D}"/>
    <dgm:cxn modelId="{481A054C-2031-5249-A5C3-7B7115752E31}" type="presOf" srcId="{7B5DB593-0E74-5747-B765-4051C10BDEE8}" destId="{AE81F83A-E663-491B-91DD-0F6904CFC185}" srcOrd="0" destOrd="0" presId="urn:microsoft.com/office/officeart/2018/2/layout/IconVerticalSolidList"/>
    <dgm:cxn modelId="{D269F353-9AB1-AF44-8B1B-E05F1557A3F7}" type="presOf" srcId="{512825FD-EB0E-7248-91FF-5F95A6FF4803}" destId="{312E838F-5FB9-491E-B814-88351F0DB463}" srcOrd="0" destOrd="0" presId="urn:microsoft.com/office/officeart/2018/2/layout/IconVerticalSolidList"/>
    <dgm:cxn modelId="{6A6CC958-C269-5843-9E50-E1554885BE5B}" type="presOf" srcId="{3F0214B6-D837-DE46-8C54-4F9DE93C7ECA}" destId="{4F18710C-1D5F-4FF6-B970-773CE5C45457}" srcOrd="0" destOrd="0" presId="urn:microsoft.com/office/officeart/2018/2/layout/IconVerticalSolidList"/>
    <dgm:cxn modelId="{2261927C-5D1C-6045-8588-A9939A4D6338}" srcId="{512825FD-EB0E-7248-91FF-5F95A6FF4803}" destId="{714E173C-3C29-3B47-AAC0-B4BCCBE47E0B}" srcOrd="0" destOrd="0" parTransId="{C13BC620-8995-BB49-8FD3-71A906338A42}" sibTransId="{45379F9E-6F28-5340-8A03-451FB2EC01BE}"/>
    <dgm:cxn modelId="{9F660DC5-EDF5-5044-90C5-5D329EC80313}" type="presOf" srcId="{714E173C-3C29-3B47-AAC0-B4BCCBE47E0B}" destId="{2C4339D2-A4D7-428D-9B0F-BCB239957921}" srcOrd="0" destOrd="0" presId="urn:microsoft.com/office/officeart/2018/2/layout/IconVerticalSolidList"/>
    <dgm:cxn modelId="{3BA4E1D4-8841-EE4F-A4DC-12BEFB454090}" srcId="{512825FD-EB0E-7248-91FF-5F95A6FF4803}" destId="{7B5DB593-0E74-5747-B765-4051C10BDEE8}" srcOrd="1" destOrd="0" parTransId="{8B0746EE-1447-B143-A053-0AEC05C53EEA}" sibTransId="{11BB3BE3-33A2-054F-8925-F141F7D29370}"/>
    <dgm:cxn modelId="{CA820937-0FE0-1747-AA92-D8F7B53757A3}" type="presParOf" srcId="{312E838F-5FB9-491E-B814-88351F0DB463}" destId="{64298024-22B6-4E92-BA51-19AEF210F991}" srcOrd="0" destOrd="0" presId="urn:microsoft.com/office/officeart/2018/2/layout/IconVerticalSolidList"/>
    <dgm:cxn modelId="{CFAC8613-D9B9-B740-B74B-CC967CC7F6D9}" type="presParOf" srcId="{64298024-22B6-4E92-BA51-19AEF210F991}" destId="{B3A5E317-20CC-45CE-82DC-04B56F63F355}" srcOrd="0" destOrd="0" presId="urn:microsoft.com/office/officeart/2018/2/layout/IconVerticalSolidList"/>
    <dgm:cxn modelId="{FB95D4F3-1D12-7C40-9CE3-C1AF87FDAD7F}" type="presParOf" srcId="{64298024-22B6-4E92-BA51-19AEF210F991}" destId="{D49E7520-B63B-481F-B58A-A0B3D6DCEC73}" srcOrd="1" destOrd="0" presId="urn:microsoft.com/office/officeart/2018/2/layout/IconVerticalSolidList"/>
    <dgm:cxn modelId="{F971FC80-0D5C-244C-98D1-07C4039130FF}" type="presParOf" srcId="{64298024-22B6-4E92-BA51-19AEF210F991}" destId="{7EF00859-7B75-4A25-B32D-B6BA3B0B9D10}" srcOrd="2" destOrd="0" presId="urn:microsoft.com/office/officeart/2018/2/layout/IconVerticalSolidList"/>
    <dgm:cxn modelId="{3ABBEF07-800C-974B-BE04-71CD017C0D70}" type="presParOf" srcId="{64298024-22B6-4E92-BA51-19AEF210F991}" destId="{2C4339D2-A4D7-428D-9B0F-BCB239957921}" srcOrd="3" destOrd="0" presId="urn:microsoft.com/office/officeart/2018/2/layout/IconVerticalSolidList"/>
    <dgm:cxn modelId="{54AC6249-377F-6246-911E-FC66B2ADC0EF}" type="presParOf" srcId="{312E838F-5FB9-491E-B814-88351F0DB463}" destId="{4CEAAB6D-9F1D-4713-94A9-8EA0E9846267}" srcOrd="1" destOrd="0" presId="urn:microsoft.com/office/officeart/2018/2/layout/IconVerticalSolidList"/>
    <dgm:cxn modelId="{5C2C1144-FBDF-F34F-B028-01DE0679A092}" type="presParOf" srcId="{312E838F-5FB9-491E-B814-88351F0DB463}" destId="{9B443CF2-CF7E-43DC-ABFF-742CFBF23246}" srcOrd="2" destOrd="0" presId="urn:microsoft.com/office/officeart/2018/2/layout/IconVerticalSolidList"/>
    <dgm:cxn modelId="{3C477094-499C-B24B-B783-75888148FCD4}" type="presParOf" srcId="{9B443CF2-CF7E-43DC-ABFF-742CFBF23246}" destId="{3F3A594C-758C-4301-A302-60753E4AAC73}" srcOrd="0" destOrd="0" presId="urn:microsoft.com/office/officeart/2018/2/layout/IconVerticalSolidList"/>
    <dgm:cxn modelId="{951C03A9-D324-5C4F-B273-E4C417DBBE01}" type="presParOf" srcId="{9B443CF2-CF7E-43DC-ABFF-742CFBF23246}" destId="{C1A541DE-2AAD-4D9B-BDFA-B511F6A8DA75}" srcOrd="1" destOrd="0" presId="urn:microsoft.com/office/officeart/2018/2/layout/IconVerticalSolidList"/>
    <dgm:cxn modelId="{9BF1858B-CE5D-7C42-AD7D-E4AC1203117D}" type="presParOf" srcId="{9B443CF2-CF7E-43DC-ABFF-742CFBF23246}" destId="{D1679CA7-576E-4C1E-A291-4EFDA4C274F8}" srcOrd="2" destOrd="0" presId="urn:microsoft.com/office/officeart/2018/2/layout/IconVerticalSolidList"/>
    <dgm:cxn modelId="{0EAA8DE5-9F7F-514F-95CC-E6A63AC4ECD2}" type="presParOf" srcId="{9B443CF2-CF7E-43DC-ABFF-742CFBF23246}" destId="{AE81F83A-E663-491B-91DD-0F6904CFC185}" srcOrd="3" destOrd="0" presId="urn:microsoft.com/office/officeart/2018/2/layout/IconVerticalSolidList"/>
    <dgm:cxn modelId="{67A04D82-76CF-EB47-8B4F-2A51AEF695AB}" type="presParOf" srcId="{312E838F-5FB9-491E-B814-88351F0DB463}" destId="{95190DF0-5910-4074-8099-39D6AD4F3FC8}" srcOrd="3" destOrd="0" presId="urn:microsoft.com/office/officeart/2018/2/layout/IconVerticalSolidList"/>
    <dgm:cxn modelId="{56618953-013C-884F-B911-6319D763D2A6}" type="presParOf" srcId="{312E838F-5FB9-491E-B814-88351F0DB463}" destId="{0BAA74EE-EE83-4F45-85FD-E730ED443F96}" srcOrd="4" destOrd="0" presId="urn:microsoft.com/office/officeart/2018/2/layout/IconVerticalSolidList"/>
    <dgm:cxn modelId="{F29AD065-B2F7-9C47-A4D0-6DAF154B90F6}" type="presParOf" srcId="{0BAA74EE-EE83-4F45-85FD-E730ED443F96}" destId="{79FF2EF7-F7CF-4AB6-A27F-9B55DF050B5C}" srcOrd="0" destOrd="0" presId="urn:microsoft.com/office/officeart/2018/2/layout/IconVerticalSolidList"/>
    <dgm:cxn modelId="{5DF42D4F-08CE-594D-91A4-4AC16CA4CEDA}" type="presParOf" srcId="{0BAA74EE-EE83-4F45-85FD-E730ED443F96}" destId="{792A086B-34B5-430E-9FEF-B0616A29A0C1}" srcOrd="1" destOrd="0" presId="urn:microsoft.com/office/officeart/2018/2/layout/IconVerticalSolidList"/>
    <dgm:cxn modelId="{A2FD33D7-857C-0441-9CEF-4837CB9B69D4}" type="presParOf" srcId="{0BAA74EE-EE83-4F45-85FD-E730ED443F96}" destId="{8B980A59-303F-46B9-86C0-4481BC624934}" srcOrd="2" destOrd="0" presId="urn:microsoft.com/office/officeart/2018/2/layout/IconVerticalSolidList"/>
    <dgm:cxn modelId="{8F5E02E4-D8C3-B94C-B975-1C8D6DAEE0F4}" type="presParOf" srcId="{0BAA74EE-EE83-4F45-85FD-E730ED443F96}" destId="{4F18710C-1D5F-4FF6-B970-773CE5C454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5E317-20CC-45CE-82DC-04B56F63F355}">
      <dsp:nvSpPr>
        <dsp:cNvPr id="0" name=""/>
        <dsp:cNvSpPr/>
      </dsp:nvSpPr>
      <dsp:spPr>
        <a:xfrm>
          <a:off x="0" y="531"/>
          <a:ext cx="5280900" cy="12435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E7520-B63B-481F-B58A-A0B3D6DCEC73}">
      <dsp:nvSpPr>
        <dsp:cNvPr id="0" name=""/>
        <dsp:cNvSpPr/>
      </dsp:nvSpPr>
      <dsp:spPr>
        <a:xfrm>
          <a:off x="376179" y="280334"/>
          <a:ext cx="683962" cy="683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339D2-A4D7-428D-9B0F-BCB239957921}">
      <dsp:nvSpPr>
        <dsp:cNvPr id="0" name=""/>
        <dsp:cNvSpPr/>
      </dsp:nvSpPr>
      <dsp:spPr>
        <a:xfrm>
          <a:off x="1436321" y="531"/>
          <a:ext cx="3844578" cy="124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11" tIns="131611" rIns="131611" bIns="13161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latin typeface="Corbel" panose="020B0503020204020204" pitchFamily="34" charset="0"/>
            </a:rPr>
            <a:t>Fra 30. december 2025: For store virksomheder</a:t>
          </a:r>
        </a:p>
      </dsp:txBody>
      <dsp:txXfrm>
        <a:off x="1436321" y="531"/>
        <a:ext cx="3844578" cy="1243568"/>
      </dsp:txXfrm>
    </dsp:sp>
    <dsp:sp modelId="{3F3A594C-758C-4301-A302-60753E4AAC73}">
      <dsp:nvSpPr>
        <dsp:cNvPr id="0" name=""/>
        <dsp:cNvSpPr/>
      </dsp:nvSpPr>
      <dsp:spPr>
        <a:xfrm>
          <a:off x="0" y="1554991"/>
          <a:ext cx="5280900" cy="12435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541DE-2AAD-4D9B-BDFA-B511F6A8DA75}">
      <dsp:nvSpPr>
        <dsp:cNvPr id="0" name=""/>
        <dsp:cNvSpPr/>
      </dsp:nvSpPr>
      <dsp:spPr>
        <a:xfrm>
          <a:off x="376179" y="1834794"/>
          <a:ext cx="683962" cy="683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F83A-E663-491B-91DD-0F6904CFC185}">
      <dsp:nvSpPr>
        <dsp:cNvPr id="0" name=""/>
        <dsp:cNvSpPr/>
      </dsp:nvSpPr>
      <dsp:spPr>
        <a:xfrm>
          <a:off x="1436321" y="1554991"/>
          <a:ext cx="3844578" cy="124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11" tIns="131611" rIns="131611" bIns="13161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latin typeface="Corbel" panose="020B0503020204020204" pitchFamily="34" charset="0"/>
            </a:rPr>
            <a:t>Fra 30. juni 2026: For små virksomheder</a:t>
          </a:r>
        </a:p>
      </dsp:txBody>
      <dsp:txXfrm>
        <a:off x="1436321" y="1554991"/>
        <a:ext cx="3844578" cy="1243568"/>
      </dsp:txXfrm>
    </dsp:sp>
    <dsp:sp modelId="{79FF2EF7-F7CF-4AB6-A27F-9B55DF050B5C}">
      <dsp:nvSpPr>
        <dsp:cNvPr id="0" name=""/>
        <dsp:cNvSpPr/>
      </dsp:nvSpPr>
      <dsp:spPr>
        <a:xfrm>
          <a:off x="0" y="3109452"/>
          <a:ext cx="5280900" cy="124356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A086B-34B5-430E-9FEF-B0616A29A0C1}">
      <dsp:nvSpPr>
        <dsp:cNvPr id="0" name=""/>
        <dsp:cNvSpPr/>
      </dsp:nvSpPr>
      <dsp:spPr>
        <a:xfrm>
          <a:off x="376179" y="3389255"/>
          <a:ext cx="683962" cy="683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8710C-1D5F-4FF6-B970-773CE5C45457}">
      <dsp:nvSpPr>
        <dsp:cNvPr id="0" name=""/>
        <dsp:cNvSpPr/>
      </dsp:nvSpPr>
      <dsp:spPr>
        <a:xfrm>
          <a:off x="1436321" y="3109452"/>
          <a:ext cx="3844578" cy="1243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611" tIns="131611" rIns="131611" bIns="13161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 dirty="0">
              <a:latin typeface="Corbel" panose="020B0503020204020204" pitchFamily="34" charset="0"/>
            </a:rPr>
            <a:t>Lager fra før 30.12.2025 er undtaget, hvis det kan dokumenteres</a:t>
          </a:r>
        </a:p>
      </dsp:txBody>
      <dsp:txXfrm>
        <a:off x="1436321" y="3109452"/>
        <a:ext cx="3844578" cy="124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630310" y="9590113"/>
            <a:ext cx="2974552" cy="157425"/>
          </a:xfrm>
          <a:prstGeom prst="rect">
            <a:avLst/>
          </a:prstGeom>
        </p:spPr>
        <p:txBody>
          <a:bodyPr vert="horz" lIns="92182" tIns="46091" rIns="92182" bIns="46091" rtlCol="0" anchor="ctr"/>
          <a:lstStyle>
            <a:lvl1pPr algn="l">
              <a:defRPr sz="1200"/>
            </a:lvl1pPr>
          </a:lstStyle>
          <a:p>
            <a:endParaRPr lang="de-DE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055715" y="9590113"/>
            <a:ext cx="403598" cy="157425"/>
          </a:xfrm>
          <a:prstGeom prst="rect">
            <a:avLst/>
          </a:prstGeom>
        </p:spPr>
        <p:txBody>
          <a:bodyPr vert="horz" lIns="0" tIns="46091" rIns="0" bIns="46091" rtlCol="0" anchor="ctr"/>
          <a:lstStyle>
            <a:lvl1pPr algn="r">
              <a:defRPr sz="1200"/>
            </a:lvl1pPr>
          </a:lstStyle>
          <a:p>
            <a:fld id="{8993CF5B-8DF4-42F1-8F94-4B5734FEA036}" type="slidenum">
              <a:rPr lang="de-DE" sz="900" b="1">
                <a:solidFill>
                  <a:schemeClr val="tx1">
                    <a:lumMod val="50000"/>
                  </a:schemeClr>
                </a:solidFill>
              </a:rPr>
              <a:pPr/>
              <a:t>‹nr.›</a:t>
            </a:fld>
            <a:endParaRPr lang="de-DE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0" y="9502457"/>
            <a:ext cx="948114" cy="2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366439" y="2"/>
            <a:ext cx="2497911" cy="9996488"/>
            <a:chOff x="9696400" y="0"/>
            <a:chExt cx="2495600" cy="6858001"/>
          </a:xfrm>
        </p:grpSpPr>
        <p:sp>
          <p:nvSpPr>
            <p:cNvPr id="9" name="Freihandform 8"/>
            <p:cNvSpPr/>
            <p:nvPr/>
          </p:nvSpPr>
          <p:spPr>
            <a:xfrm>
              <a:off x="10056440" y="0"/>
              <a:ext cx="2135560" cy="6858000"/>
            </a:xfrm>
            <a:custGeom>
              <a:avLst/>
              <a:gdLst>
                <a:gd name="connsiteX0" fmla="*/ 1152525 w 2152650"/>
                <a:gd name="connsiteY0" fmla="*/ 0 h 6877050"/>
                <a:gd name="connsiteX1" fmla="*/ 1371600 w 2152650"/>
                <a:gd name="connsiteY1" fmla="*/ 9525 h 6877050"/>
                <a:gd name="connsiteX2" fmla="*/ 2152650 w 2152650"/>
                <a:gd name="connsiteY2" fmla="*/ 723900 h 6877050"/>
                <a:gd name="connsiteX3" fmla="*/ 2143125 w 2152650"/>
                <a:gd name="connsiteY3" fmla="*/ 6877050 h 6877050"/>
                <a:gd name="connsiteX4" fmla="*/ 0 w 2152650"/>
                <a:gd name="connsiteY4" fmla="*/ 6858000 h 6877050"/>
                <a:gd name="connsiteX5" fmla="*/ 1152525 w 2152650"/>
                <a:gd name="connsiteY5" fmla="*/ 0 h 6877050"/>
                <a:gd name="connsiteX0" fmla="*/ 1152525 w 2152650"/>
                <a:gd name="connsiteY0" fmla="*/ 0 h 6877050"/>
                <a:gd name="connsiteX1" fmla="*/ 1313234 w 2152650"/>
                <a:gd name="connsiteY1" fmla="*/ 0 h 6877050"/>
                <a:gd name="connsiteX2" fmla="*/ 2152650 w 2152650"/>
                <a:gd name="connsiteY2" fmla="*/ 723900 h 6877050"/>
                <a:gd name="connsiteX3" fmla="*/ 2143125 w 2152650"/>
                <a:gd name="connsiteY3" fmla="*/ 6877050 h 6877050"/>
                <a:gd name="connsiteX4" fmla="*/ 0 w 2152650"/>
                <a:gd name="connsiteY4" fmla="*/ 6858000 h 6877050"/>
                <a:gd name="connsiteX5" fmla="*/ 1152525 w 2152650"/>
                <a:gd name="connsiteY5" fmla="*/ 0 h 6877050"/>
                <a:gd name="connsiteX0" fmla="*/ 1169218 w 2152650"/>
                <a:gd name="connsiteY0" fmla="*/ 0 h 6877050"/>
                <a:gd name="connsiteX1" fmla="*/ 1313234 w 2152650"/>
                <a:gd name="connsiteY1" fmla="*/ 0 h 6877050"/>
                <a:gd name="connsiteX2" fmla="*/ 2152650 w 2152650"/>
                <a:gd name="connsiteY2" fmla="*/ 723900 h 6877050"/>
                <a:gd name="connsiteX3" fmla="*/ 2143125 w 2152650"/>
                <a:gd name="connsiteY3" fmla="*/ 6877050 h 6877050"/>
                <a:gd name="connsiteX4" fmla="*/ 0 w 2152650"/>
                <a:gd name="connsiteY4" fmla="*/ 6858000 h 6877050"/>
                <a:gd name="connsiteX5" fmla="*/ 1169218 w 2152650"/>
                <a:gd name="connsiteY5" fmla="*/ 0 h 6877050"/>
                <a:gd name="connsiteX0" fmla="*/ 1169218 w 2152650"/>
                <a:gd name="connsiteY0" fmla="*/ 0 h 6877050"/>
                <a:gd name="connsiteX1" fmla="*/ 1313234 w 2152650"/>
                <a:gd name="connsiteY1" fmla="*/ 0 h 6877050"/>
                <a:gd name="connsiteX2" fmla="*/ 2152650 w 2152650"/>
                <a:gd name="connsiteY2" fmla="*/ 764704 h 6877050"/>
                <a:gd name="connsiteX3" fmla="*/ 2143125 w 2152650"/>
                <a:gd name="connsiteY3" fmla="*/ 6877050 h 6877050"/>
                <a:gd name="connsiteX4" fmla="*/ 0 w 2152650"/>
                <a:gd name="connsiteY4" fmla="*/ 6858000 h 6877050"/>
                <a:gd name="connsiteX5" fmla="*/ 1169218 w 2152650"/>
                <a:gd name="connsiteY5" fmla="*/ 0 h 6877050"/>
                <a:gd name="connsiteX0" fmla="*/ 1169218 w 2152650"/>
                <a:gd name="connsiteY0" fmla="*/ 0 h 6858000"/>
                <a:gd name="connsiteX1" fmla="*/ 1313234 w 2152650"/>
                <a:gd name="connsiteY1" fmla="*/ 0 h 6858000"/>
                <a:gd name="connsiteX2" fmla="*/ 2152650 w 2152650"/>
                <a:gd name="connsiteY2" fmla="*/ 764704 h 6858000"/>
                <a:gd name="connsiteX3" fmla="*/ 2152650 w 2152650"/>
                <a:gd name="connsiteY3" fmla="*/ 6858000 h 6858000"/>
                <a:gd name="connsiteX4" fmla="*/ 0 w 2152650"/>
                <a:gd name="connsiteY4" fmla="*/ 6858000 h 6858000"/>
                <a:gd name="connsiteX5" fmla="*/ 1169218 w 2152650"/>
                <a:gd name="connsiteY5" fmla="*/ 0 h 6858000"/>
                <a:gd name="connsiteX0" fmla="*/ 1152128 w 2135560"/>
                <a:gd name="connsiteY0" fmla="*/ 0 h 6858000"/>
                <a:gd name="connsiteX1" fmla="*/ 1296144 w 2135560"/>
                <a:gd name="connsiteY1" fmla="*/ 0 h 6858000"/>
                <a:gd name="connsiteX2" fmla="*/ 2135560 w 2135560"/>
                <a:gd name="connsiteY2" fmla="*/ 764704 h 6858000"/>
                <a:gd name="connsiteX3" fmla="*/ 2135560 w 2135560"/>
                <a:gd name="connsiteY3" fmla="*/ 6858000 h 6858000"/>
                <a:gd name="connsiteX4" fmla="*/ 0 w 2135560"/>
                <a:gd name="connsiteY4" fmla="*/ 6858000 h 6858000"/>
                <a:gd name="connsiteX5" fmla="*/ 1152128 w 2135560"/>
                <a:gd name="connsiteY5" fmla="*/ 0 h 6858000"/>
                <a:gd name="connsiteX0" fmla="*/ 1152128 w 2135560"/>
                <a:gd name="connsiteY0" fmla="*/ 0 h 6858000"/>
                <a:gd name="connsiteX1" fmla="*/ 1368152 w 2135560"/>
                <a:gd name="connsiteY1" fmla="*/ 0 h 6858000"/>
                <a:gd name="connsiteX2" fmla="*/ 2135560 w 2135560"/>
                <a:gd name="connsiteY2" fmla="*/ 764704 h 6858000"/>
                <a:gd name="connsiteX3" fmla="*/ 2135560 w 2135560"/>
                <a:gd name="connsiteY3" fmla="*/ 6858000 h 6858000"/>
                <a:gd name="connsiteX4" fmla="*/ 0 w 2135560"/>
                <a:gd name="connsiteY4" fmla="*/ 6858000 h 6858000"/>
                <a:gd name="connsiteX5" fmla="*/ 1152128 w 2135560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5560" h="6858000">
                  <a:moveTo>
                    <a:pt x="1152128" y="0"/>
                  </a:moveTo>
                  <a:lnTo>
                    <a:pt x="1368152" y="0"/>
                  </a:lnTo>
                  <a:lnTo>
                    <a:pt x="2135560" y="764704"/>
                  </a:lnTo>
                  <a:lnTo>
                    <a:pt x="2135560" y="6858000"/>
                  </a:lnTo>
                  <a:lnTo>
                    <a:pt x="0" y="6858000"/>
                  </a:lnTo>
                  <a:lnTo>
                    <a:pt x="1152128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0704512" y="1"/>
              <a:ext cx="1487487" cy="6858000"/>
            </a:xfrm>
            <a:custGeom>
              <a:avLst/>
              <a:gdLst>
                <a:gd name="connsiteX0" fmla="*/ 0 w 1524000"/>
                <a:gd name="connsiteY0" fmla="*/ 9525 h 6858000"/>
                <a:gd name="connsiteX1" fmla="*/ 723900 w 1524000"/>
                <a:gd name="connsiteY1" fmla="*/ 0 h 6858000"/>
                <a:gd name="connsiteX2" fmla="*/ 1524000 w 1524000"/>
                <a:gd name="connsiteY2" fmla="*/ 742950 h 6858000"/>
                <a:gd name="connsiteX3" fmla="*/ 1504950 w 1524000"/>
                <a:gd name="connsiteY3" fmla="*/ 6858000 h 6858000"/>
                <a:gd name="connsiteX4" fmla="*/ 1200150 w 1524000"/>
                <a:gd name="connsiteY4" fmla="*/ 6848475 h 6858000"/>
                <a:gd name="connsiteX5" fmla="*/ 0 w 1524000"/>
                <a:gd name="connsiteY5" fmla="*/ 9525 h 6858000"/>
                <a:gd name="connsiteX0" fmla="*/ 0 w 1569021"/>
                <a:gd name="connsiteY0" fmla="*/ 9525 h 6858000"/>
                <a:gd name="connsiteX1" fmla="*/ 768921 w 1569021"/>
                <a:gd name="connsiteY1" fmla="*/ 0 h 6858000"/>
                <a:gd name="connsiteX2" fmla="*/ 1569021 w 1569021"/>
                <a:gd name="connsiteY2" fmla="*/ 742950 h 6858000"/>
                <a:gd name="connsiteX3" fmla="*/ 1549971 w 1569021"/>
                <a:gd name="connsiteY3" fmla="*/ 6858000 h 6858000"/>
                <a:gd name="connsiteX4" fmla="*/ 1245171 w 1569021"/>
                <a:gd name="connsiteY4" fmla="*/ 6848475 h 6858000"/>
                <a:gd name="connsiteX5" fmla="*/ 0 w 1569021"/>
                <a:gd name="connsiteY5" fmla="*/ 9525 h 6858000"/>
                <a:gd name="connsiteX0" fmla="*/ 0 w 1569021"/>
                <a:gd name="connsiteY0" fmla="*/ 0 h 6848475"/>
                <a:gd name="connsiteX1" fmla="*/ 792089 w 1569021"/>
                <a:gd name="connsiteY1" fmla="*/ 0 h 6848475"/>
                <a:gd name="connsiteX2" fmla="*/ 1569021 w 1569021"/>
                <a:gd name="connsiteY2" fmla="*/ 733425 h 6848475"/>
                <a:gd name="connsiteX3" fmla="*/ 1549971 w 1569021"/>
                <a:gd name="connsiteY3" fmla="*/ 6848475 h 6848475"/>
                <a:gd name="connsiteX4" fmla="*/ 1245171 w 1569021"/>
                <a:gd name="connsiteY4" fmla="*/ 6838950 h 6848475"/>
                <a:gd name="connsiteX5" fmla="*/ 0 w 1569021"/>
                <a:gd name="connsiteY5" fmla="*/ 0 h 6848475"/>
                <a:gd name="connsiteX0" fmla="*/ 0 w 1497012"/>
                <a:gd name="connsiteY0" fmla="*/ 0 h 6848475"/>
                <a:gd name="connsiteX1" fmla="*/ 720080 w 1497012"/>
                <a:gd name="connsiteY1" fmla="*/ 0 h 6848475"/>
                <a:gd name="connsiteX2" fmla="*/ 1497012 w 1497012"/>
                <a:gd name="connsiteY2" fmla="*/ 733425 h 6848475"/>
                <a:gd name="connsiteX3" fmla="*/ 1477962 w 1497012"/>
                <a:gd name="connsiteY3" fmla="*/ 6848475 h 6848475"/>
                <a:gd name="connsiteX4" fmla="*/ 1173162 w 1497012"/>
                <a:gd name="connsiteY4" fmla="*/ 6838950 h 6848475"/>
                <a:gd name="connsiteX5" fmla="*/ 0 w 1497012"/>
                <a:gd name="connsiteY5" fmla="*/ 0 h 6848475"/>
                <a:gd name="connsiteX0" fmla="*/ 0 w 1497012"/>
                <a:gd name="connsiteY0" fmla="*/ 0 h 6858000"/>
                <a:gd name="connsiteX1" fmla="*/ 720080 w 1497012"/>
                <a:gd name="connsiteY1" fmla="*/ 0 h 6858000"/>
                <a:gd name="connsiteX2" fmla="*/ 1497012 w 1497012"/>
                <a:gd name="connsiteY2" fmla="*/ 733425 h 6858000"/>
                <a:gd name="connsiteX3" fmla="*/ 1477962 w 1497012"/>
                <a:gd name="connsiteY3" fmla="*/ 6848475 h 6858000"/>
                <a:gd name="connsiteX4" fmla="*/ 1223962 w 1497012"/>
                <a:gd name="connsiteY4" fmla="*/ 6858000 h 6858000"/>
                <a:gd name="connsiteX5" fmla="*/ 0 w 1497012"/>
                <a:gd name="connsiteY5" fmla="*/ 0 h 6858000"/>
                <a:gd name="connsiteX0" fmla="*/ 0 w 1497012"/>
                <a:gd name="connsiteY0" fmla="*/ 0 h 6858000"/>
                <a:gd name="connsiteX1" fmla="*/ 720080 w 1497012"/>
                <a:gd name="connsiteY1" fmla="*/ 0 h 6858000"/>
                <a:gd name="connsiteX2" fmla="*/ 1497012 w 1497012"/>
                <a:gd name="connsiteY2" fmla="*/ 733425 h 6858000"/>
                <a:gd name="connsiteX3" fmla="*/ 1487487 w 1497012"/>
                <a:gd name="connsiteY3" fmla="*/ 6857999 h 6858000"/>
                <a:gd name="connsiteX4" fmla="*/ 1223962 w 1497012"/>
                <a:gd name="connsiteY4" fmla="*/ 6858000 h 6858000"/>
                <a:gd name="connsiteX5" fmla="*/ 0 w 1497012"/>
                <a:gd name="connsiteY5" fmla="*/ 0 h 6858000"/>
                <a:gd name="connsiteX0" fmla="*/ 0 w 1487487"/>
                <a:gd name="connsiteY0" fmla="*/ 0 h 6858000"/>
                <a:gd name="connsiteX1" fmla="*/ 720080 w 1487487"/>
                <a:gd name="connsiteY1" fmla="*/ 0 h 6858000"/>
                <a:gd name="connsiteX2" fmla="*/ 1487487 w 1487487"/>
                <a:gd name="connsiteY2" fmla="*/ 764703 h 6858000"/>
                <a:gd name="connsiteX3" fmla="*/ 1487487 w 1487487"/>
                <a:gd name="connsiteY3" fmla="*/ 6857999 h 6858000"/>
                <a:gd name="connsiteX4" fmla="*/ 1223962 w 1487487"/>
                <a:gd name="connsiteY4" fmla="*/ 6858000 h 6858000"/>
                <a:gd name="connsiteX5" fmla="*/ 0 w 1487487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487" h="6858000">
                  <a:moveTo>
                    <a:pt x="0" y="0"/>
                  </a:moveTo>
                  <a:lnTo>
                    <a:pt x="720080" y="0"/>
                  </a:lnTo>
                  <a:lnTo>
                    <a:pt x="1487487" y="764703"/>
                  </a:lnTo>
                  <a:lnTo>
                    <a:pt x="1487487" y="6857999"/>
                  </a:lnTo>
                  <a:lnTo>
                    <a:pt x="122396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21822" rtl="0" eaLnBrk="1" latinLnBrk="0" hangingPunct="1"/>
              <a:endParaRPr lang="de-DE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htwinkliges Dreieck 10"/>
            <p:cNvSpPr/>
            <p:nvPr/>
          </p:nvSpPr>
          <p:spPr>
            <a:xfrm flipH="1">
              <a:off x="9696400" y="5643246"/>
              <a:ext cx="2495600" cy="12147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746125"/>
            <a:ext cx="2384425" cy="1343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2" tIns="46091" rIns="92182" bIns="4609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5189" y="2243000"/>
            <a:ext cx="6053975" cy="700619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630310" y="9595331"/>
            <a:ext cx="2974552" cy="157425"/>
          </a:xfrm>
          <a:prstGeom prst="rect">
            <a:avLst/>
          </a:prstGeom>
        </p:spPr>
        <p:txBody>
          <a:bodyPr vert="horz" lIns="92182" tIns="46091" rIns="92182" bIns="46091" rtlCol="0" anchor="ctr"/>
          <a:lstStyle>
            <a:lvl1pPr algn="l">
              <a:defRPr sz="9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6865" y="9595331"/>
            <a:ext cx="432300" cy="157425"/>
          </a:xfrm>
          <a:prstGeom prst="rect">
            <a:avLst/>
          </a:prstGeom>
        </p:spPr>
        <p:txBody>
          <a:bodyPr vert="horz" lIns="0" tIns="46091" rIns="0" bIns="46091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3352AC80-52D7-47C0-9379-2A4FED4790D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oup 17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05189" y="9485357"/>
            <a:ext cx="922951" cy="291352"/>
            <a:chOff x="2423" y="1884"/>
            <a:chExt cx="913" cy="264"/>
          </a:xfrm>
        </p:grpSpPr>
        <p:sp>
          <p:nvSpPr>
            <p:cNvPr id="13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423" y="1884"/>
              <a:ext cx="91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2423" y="1882"/>
              <a:ext cx="257" cy="266"/>
            </a:xfrm>
            <a:custGeom>
              <a:avLst/>
              <a:gdLst>
                <a:gd name="T0" fmla="*/ 104 w 257"/>
                <a:gd name="T1" fmla="*/ 152 h 266"/>
                <a:gd name="T2" fmla="*/ 149 w 257"/>
                <a:gd name="T3" fmla="*/ 150 h 266"/>
                <a:gd name="T4" fmla="*/ 149 w 257"/>
                <a:gd name="T5" fmla="*/ 115 h 266"/>
                <a:gd name="T6" fmla="*/ 121 w 257"/>
                <a:gd name="T7" fmla="*/ 103 h 266"/>
                <a:gd name="T8" fmla="*/ 119 w 257"/>
                <a:gd name="T9" fmla="*/ 112 h 266"/>
                <a:gd name="T10" fmla="*/ 146 w 257"/>
                <a:gd name="T11" fmla="*/ 133 h 266"/>
                <a:gd name="T12" fmla="*/ 117 w 257"/>
                <a:gd name="T13" fmla="*/ 151 h 266"/>
                <a:gd name="T14" fmla="*/ 109 w 257"/>
                <a:gd name="T15" fmla="*/ 120 h 266"/>
                <a:gd name="T16" fmla="*/ 92 w 257"/>
                <a:gd name="T17" fmla="*/ 59 h 266"/>
                <a:gd name="T18" fmla="*/ 155 w 257"/>
                <a:gd name="T19" fmla="*/ 75 h 266"/>
                <a:gd name="T20" fmla="*/ 200 w 257"/>
                <a:gd name="T21" fmla="*/ 51 h 266"/>
                <a:gd name="T22" fmla="*/ 192 w 257"/>
                <a:gd name="T23" fmla="*/ 16 h 266"/>
                <a:gd name="T24" fmla="*/ 117 w 257"/>
                <a:gd name="T25" fmla="*/ 1 h 266"/>
                <a:gd name="T26" fmla="*/ 125 w 257"/>
                <a:gd name="T27" fmla="*/ 9 h 266"/>
                <a:gd name="T28" fmla="*/ 167 w 257"/>
                <a:gd name="T29" fmla="*/ 28 h 266"/>
                <a:gd name="T30" fmla="*/ 145 w 257"/>
                <a:gd name="T31" fmla="*/ 81 h 266"/>
                <a:gd name="T32" fmla="*/ 96 w 257"/>
                <a:gd name="T33" fmla="*/ 39 h 266"/>
                <a:gd name="T34" fmla="*/ 193 w 257"/>
                <a:gd name="T35" fmla="*/ 27 h 266"/>
                <a:gd name="T36" fmla="*/ 193 w 257"/>
                <a:gd name="T37" fmla="*/ 46 h 266"/>
                <a:gd name="T38" fmla="*/ 33 w 257"/>
                <a:gd name="T39" fmla="*/ 142 h 266"/>
                <a:gd name="T40" fmla="*/ 99 w 257"/>
                <a:gd name="T41" fmla="*/ 93 h 266"/>
                <a:gd name="T42" fmla="*/ 53 w 257"/>
                <a:gd name="T43" fmla="*/ 63 h 266"/>
                <a:gd name="T44" fmla="*/ 54 w 257"/>
                <a:gd name="T45" fmla="*/ 23 h 266"/>
                <a:gd name="T46" fmla="*/ 10 w 257"/>
                <a:gd name="T47" fmla="*/ 72 h 266"/>
                <a:gd name="T48" fmla="*/ 14 w 257"/>
                <a:gd name="T49" fmla="*/ 115 h 266"/>
                <a:gd name="T50" fmla="*/ 38 w 257"/>
                <a:gd name="T51" fmla="*/ 42 h 266"/>
                <a:gd name="T52" fmla="*/ 70 w 257"/>
                <a:gd name="T53" fmla="*/ 91 h 266"/>
                <a:gd name="T54" fmla="*/ 39 w 257"/>
                <a:gd name="T55" fmla="*/ 134 h 266"/>
                <a:gd name="T56" fmla="*/ 46 w 257"/>
                <a:gd name="T57" fmla="*/ 40 h 266"/>
                <a:gd name="T58" fmla="*/ 63 w 257"/>
                <a:gd name="T59" fmla="*/ 36 h 266"/>
                <a:gd name="T60" fmla="*/ 109 w 257"/>
                <a:gd name="T61" fmla="*/ 218 h 266"/>
                <a:gd name="T62" fmla="*/ 69 w 257"/>
                <a:gd name="T63" fmla="*/ 161 h 266"/>
                <a:gd name="T64" fmla="*/ 13 w 257"/>
                <a:gd name="T65" fmla="*/ 154 h 266"/>
                <a:gd name="T66" fmla="*/ 8 w 257"/>
                <a:gd name="T67" fmla="*/ 193 h 266"/>
                <a:gd name="T68" fmla="*/ 59 w 257"/>
                <a:gd name="T69" fmla="*/ 244 h 266"/>
                <a:gd name="T70" fmla="*/ 55 w 257"/>
                <a:gd name="T71" fmla="*/ 232 h 266"/>
                <a:gd name="T72" fmla="*/ 37 w 257"/>
                <a:gd name="T73" fmla="*/ 191 h 266"/>
                <a:gd name="T74" fmla="*/ 86 w 257"/>
                <a:gd name="T75" fmla="*/ 153 h 266"/>
                <a:gd name="T76" fmla="*/ 83 w 257"/>
                <a:gd name="T77" fmla="*/ 233 h 266"/>
                <a:gd name="T78" fmla="*/ 9 w 257"/>
                <a:gd name="T79" fmla="*/ 171 h 266"/>
                <a:gd name="T80" fmla="*/ 214 w 257"/>
                <a:gd name="T81" fmla="*/ 197 h 266"/>
                <a:gd name="T82" fmla="*/ 119 w 257"/>
                <a:gd name="T83" fmla="*/ 174 h 266"/>
                <a:gd name="T84" fmla="*/ 144 w 257"/>
                <a:gd name="T85" fmla="*/ 231 h 266"/>
                <a:gd name="T86" fmla="*/ 123 w 257"/>
                <a:gd name="T87" fmla="*/ 265 h 266"/>
                <a:gd name="T88" fmla="*/ 195 w 257"/>
                <a:gd name="T89" fmla="*/ 244 h 266"/>
                <a:gd name="T90" fmla="*/ 205 w 257"/>
                <a:gd name="T91" fmla="*/ 217 h 266"/>
                <a:gd name="T92" fmla="*/ 145 w 257"/>
                <a:gd name="T93" fmla="*/ 257 h 266"/>
                <a:gd name="T94" fmla="*/ 150 w 257"/>
                <a:gd name="T95" fmla="*/ 207 h 266"/>
                <a:gd name="T96" fmla="*/ 197 w 257"/>
                <a:gd name="T97" fmla="*/ 182 h 266"/>
                <a:gd name="T98" fmla="*/ 139 w 257"/>
                <a:gd name="T99" fmla="*/ 252 h 266"/>
                <a:gd name="T100" fmla="*/ 143 w 257"/>
                <a:gd name="T101" fmla="*/ 240 h 266"/>
                <a:gd name="T102" fmla="*/ 184 w 257"/>
                <a:gd name="T103" fmla="*/ 77 h 266"/>
                <a:gd name="T104" fmla="*/ 199 w 257"/>
                <a:gd name="T105" fmla="*/ 141 h 266"/>
                <a:gd name="T106" fmla="*/ 229 w 257"/>
                <a:gd name="T107" fmla="*/ 181 h 266"/>
                <a:gd name="T108" fmla="*/ 255 w 257"/>
                <a:gd name="T109" fmla="*/ 160 h 266"/>
                <a:gd name="T110" fmla="*/ 238 w 257"/>
                <a:gd name="T111" fmla="*/ 77 h 266"/>
                <a:gd name="T112" fmla="*/ 243 w 257"/>
                <a:gd name="T113" fmla="*/ 99 h 266"/>
                <a:gd name="T114" fmla="*/ 240 w 257"/>
                <a:gd name="T115" fmla="*/ 143 h 266"/>
                <a:gd name="T116" fmla="*/ 194 w 257"/>
                <a:gd name="T117" fmla="*/ 132 h 266"/>
                <a:gd name="T118" fmla="*/ 192 w 257"/>
                <a:gd name="T119" fmla="*/ 81 h 266"/>
                <a:gd name="T120" fmla="*/ 239 w 257"/>
                <a:gd name="T121" fmla="*/ 154 h 266"/>
                <a:gd name="T122" fmla="*/ 236 w 257"/>
                <a:gd name="T123" fmla="*/ 173 h 2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266">
                  <a:moveTo>
                    <a:pt x="102" y="115"/>
                  </a:moveTo>
                  <a:lnTo>
                    <a:pt x="99" y="120"/>
                  </a:lnTo>
                  <a:lnTo>
                    <a:pt x="98" y="123"/>
                  </a:lnTo>
                  <a:lnTo>
                    <a:pt x="98" y="126"/>
                  </a:lnTo>
                  <a:lnTo>
                    <a:pt x="97" y="131"/>
                  </a:lnTo>
                  <a:lnTo>
                    <a:pt x="97" y="137"/>
                  </a:lnTo>
                  <a:lnTo>
                    <a:pt x="99" y="142"/>
                  </a:lnTo>
                  <a:lnTo>
                    <a:pt x="101" y="147"/>
                  </a:lnTo>
                  <a:lnTo>
                    <a:pt x="102" y="150"/>
                  </a:lnTo>
                  <a:lnTo>
                    <a:pt x="104" y="152"/>
                  </a:lnTo>
                  <a:lnTo>
                    <a:pt x="109" y="156"/>
                  </a:lnTo>
                  <a:lnTo>
                    <a:pt x="114" y="159"/>
                  </a:lnTo>
                  <a:lnTo>
                    <a:pt x="119" y="161"/>
                  </a:lnTo>
                  <a:lnTo>
                    <a:pt x="125" y="161"/>
                  </a:lnTo>
                  <a:lnTo>
                    <a:pt x="130" y="161"/>
                  </a:lnTo>
                  <a:lnTo>
                    <a:pt x="136" y="160"/>
                  </a:lnTo>
                  <a:lnTo>
                    <a:pt x="141" y="157"/>
                  </a:lnTo>
                  <a:lnTo>
                    <a:pt x="145" y="154"/>
                  </a:lnTo>
                  <a:lnTo>
                    <a:pt x="147" y="152"/>
                  </a:lnTo>
                  <a:lnTo>
                    <a:pt x="149" y="150"/>
                  </a:lnTo>
                  <a:lnTo>
                    <a:pt x="151" y="147"/>
                  </a:lnTo>
                  <a:lnTo>
                    <a:pt x="152" y="144"/>
                  </a:lnTo>
                  <a:lnTo>
                    <a:pt x="153" y="142"/>
                  </a:lnTo>
                  <a:lnTo>
                    <a:pt x="154" y="139"/>
                  </a:lnTo>
                  <a:lnTo>
                    <a:pt x="154" y="136"/>
                  </a:lnTo>
                  <a:lnTo>
                    <a:pt x="155" y="133"/>
                  </a:lnTo>
                  <a:lnTo>
                    <a:pt x="154" y="128"/>
                  </a:lnTo>
                  <a:lnTo>
                    <a:pt x="153" y="122"/>
                  </a:lnTo>
                  <a:lnTo>
                    <a:pt x="150" y="117"/>
                  </a:lnTo>
                  <a:lnTo>
                    <a:pt x="149" y="115"/>
                  </a:lnTo>
                  <a:lnTo>
                    <a:pt x="147" y="112"/>
                  </a:lnTo>
                  <a:lnTo>
                    <a:pt x="145" y="110"/>
                  </a:lnTo>
                  <a:lnTo>
                    <a:pt x="143" y="108"/>
                  </a:lnTo>
                  <a:lnTo>
                    <a:pt x="140" y="107"/>
                  </a:lnTo>
                  <a:lnTo>
                    <a:pt x="138" y="105"/>
                  </a:lnTo>
                  <a:lnTo>
                    <a:pt x="135" y="104"/>
                  </a:lnTo>
                  <a:lnTo>
                    <a:pt x="132" y="103"/>
                  </a:lnTo>
                  <a:lnTo>
                    <a:pt x="127" y="103"/>
                  </a:lnTo>
                  <a:lnTo>
                    <a:pt x="124" y="103"/>
                  </a:lnTo>
                  <a:lnTo>
                    <a:pt x="121" y="103"/>
                  </a:lnTo>
                  <a:lnTo>
                    <a:pt x="118" y="104"/>
                  </a:lnTo>
                  <a:lnTo>
                    <a:pt x="116" y="105"/>
                  </a:lnTo>
                  <a:lnTo>
                    <a:pt x="111" y="107"/>
                  </a:lnTo>
                  <a:lnTo>
                    <a:pt x="106" y="111"/>
                  </a:lnTo>
                  <a:lnTo>
                    <a:pt x="104" y="113"/>
                  </a:lnTo>
                  <a:lnTo>
                    <a:pt x="102" y="115"/>
                  </a:lnTo>
                  <a:close/>
                  <a:moveTo>
                    <a:pt x="109" y="120"/>
                  </a:moveTo>
                  <a:lnTo>
                    <a:pt x="112" y="117"/>
                  </a:lnTo>
                  <a:lnTo>
                    <a:pt x="115" y="114"/>
                  </a:lnTo>
                  <a:lnTo>
                    <a:pt x="119" y="112"/>
                  </a:lnTo>
                  <a:lnTo>
                    <a:pt x="122" y="111"/>
                  </a:lnTo>
                  <a:lnTo>
                    <a:pt x="126" y="111"/>
                  </a:lnTo>
                  <a:lnTo>
                    <a:pt x="130" y="112"/>
                  </a:lnTo>
                  <a:lnTo>
                    <a:pt x="134" y="113"/>
                  </a:lnTo>
                  <a:lnTo>
                    <a:pt x="138" y="115"/>
                  </a:lnTo>
                  <a:lnTo>
                    <a:pt x="141" y="118"/>
                  </a:lnTo>
                  <a:lnTo>
                    <a:pt x="143" y="121"/>
                  </a:lnTo>
                  <a:lnTo>
                    <a:pt x="145" y="125"/>
                  </a:lnTo>
                  <a:lnTo>
                    <a:pt x="146" y="129"/>
                  </a:lnTo>
                  <a:lnTo>
                    <a:pt x="146" y="133"/>
                  </a:lnTo>
                  <a:lnTo>
                    <a:pt x="146" y="137"/>
                  </a:lnTo>
                  <a:lnTo>
                    <a:pt x="145" y="141"/>
                  </a:lnTo>
                  <a:lnTo>
                    <a:pt x="142" y="145"/>
                  </a:lnTo>
                  <a:lnTo>
                    <a:pt x="140" y="148"/>
                  </a:lnTo>
                  <a:lnTo>
                    <a:pt x="136" y="150"/>
                  </a:lnTo>
                  <a:lnTo>
                    <a:pt x="133" y="152"/>
                  </a:lnTo>
                  <a:lnTo>
                    <a:pt x="129" y="153"/>
                  </a:lnTo>
                  <a:lnTo>
                    <a:pt x="125" y="153"/>
                  </a:lnTo>
                  <a:lnTo>
                    <a:pt x="121" y="153"/>
                  </a:lnTo>
                  <a:lnTo>
                    <a:pt x="117" y="151"/>
                  </a:lnTo>
                  <a:lnTo>
                    <a:pt x="113" y="149"/>
                  </a:lnTo>
                  <a:lnTo>
                    <a:pt x="112" y="148"/>
                  </a:lnTo>
                  <a:lnTo>
                    <a:pt x="110" y="146"/>
                  </a:lnTo>
                  <a:lnTo>
                    <a:pt x="108" y="143"/>
                  </a:lnTo>
                  <a:lnTo>
                    <a:pt x="106" y="139"/>
                  </a:lnTo>
                  <a:lnTo>
                    <a:pt x="105" y="135"/>
                  </a:lnTo>
                  <a:lnTo>
                    <a:pt x="105" y="131"/>
                  </a:lnTo>
                  <a:lnTo>
                    <a:pt x="106" y="127"/>
                  </a:lnTo>
                  <a:lnTo>
                    <a:pt x="107" y="124"/>
                  </a:lnTo>
                  <a:lnTo>
                    <a:pt x="109" y="120"/>
                  </a:lnTo>
                  <a:close/>
                  <a:moveTo>
                    <a:pt x="95" y="21"/>
                  </a:moveTo>
                  <a:lnTo>
                    <a:pt x="91" y="27"/>
                  </a:lnTo>
                  <a:lnTo>
                    <a:pt x="90" y="30"/>
                  </a:lnTo>
                  <a:lnTo>
                    <a:pt x="89" y="33"/>
                  </a:lnTo>
                  <a:lnTo>
                    <a:pt x="88" y="36"/>
                  </a:lnTo>
                  <a:lnTo>
                    <a:pt x="88" y="39"/>
                  </a:lnTo>
                  <a:lnTo>
                    <a:pt x="88" y="43"/>
                  </a:lnTo>
                  <a:lnTo>
                    <a:pt x="88" y="46"/>
                  </a:lnTo>
                  <a:lnTo>
                    <a:pt x="89" y="52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7" y="64"/>
                  </a:lnTo>
                  <a:lnTo>
                    <a:pt x="100" y="67"/>
                  </a:lnTo>
                  <a:lnTo>
                    <a:pt x="103" y="70"/>
                  </a:lnTo>
                  <a:lnTo>
                    <a:pt x="157" y="110"/>
                  </a:lnTo>
                  <a:lnTo>
                    <a:pt x="155" y="102"/>
                  </a:lnTo>
                  <a:lnTo>
                    <a:pt x="154" y="95"/>
                  </a:lnTo>
                  <a:lnTo>
                    <a:pt x="154" y="88"/>
                  </a:lnTo>
                  <a:lnTo>
                    <a:pt x="154" y="81"/>
                  </a:lnTo>
                  <a:lnTo>
                    <a:pt x="155" y="75"/>
                  </a:lnTo>
                  <a:lnTo>
                    <a:pt x="156" y="69"/>
                  </a:lnTo>
                  <a:lnTo>
                    <a:pt x="158" y="59"/>
                  </a:lnTo>
                  <a:lnTo>
                    <a:pt x="160" y="55"/>
                  </a:lnTo>
                  <a:lnTo>
                    <a:pt x="161" y="51"/>
                  </a:lnTo>
                  <a:lnTo>
                    <a:pt x="164" y="46"/>
                  </a:lnTo>
                  <a:lnTo>
                    <a:pt x="167" y="42"/>
                  </a:lnTo>
                  <a:lnTo>
                    <a:pt x="168" y="41"/>
                  </a:lnTo>
                  <a:lnTo>
                    <a:pt x="191" y="58"/>
                  </a:lnTo>
                  <a:lnTo>
                    <a:pt x="196" y="55"/>
                  </a:lnTo>
                  <a:lnTo>
                    <a:pt x="200" y="51"/>
                  </a:lnTo>
                  <a:lnTo>
                    <a:pt x="204" y="47"/>
                  </a:lnTo>
                  <a:lnTo>
                    <a:pt x="206" y="44"/>
                  </a:lnTo>
                  <a:lnTo>
                    <a:pt x="207" y="40"/>
                  </a:lnTo>
                  <a:lnTo>
                    <a:pt x="208" y="36"/>
                  </a:lnTo>
                  <a:lnTo>
                    <a:pt x="207" y="33"/>
                  </a:lnTo>
                  <a:lnTo>
                    <a:pt x="206" y="29"/>
                  </a:lnTo>
                  <a:lnTo>
                    <a:pt x="204" y="26"/>
                  </a:lnTo>
                  <a:lnTo>
                    <a:pt x="202" y="23"/>
                  </a:lnTo>
                  <a:lnTo>
                    <a:pt x="198" y="20"/>
                  </a:lnTo>
                  <a:lnTo>
                    <a:pt x="192" y="16"/>
                  </a:lnTo>
                  <a:lnTo>
                    <a:pt x="186" y="12"/>
                  </a:lnTo>
                  <a:lnTo>
                    <a:pt x="179" y="9"/>
                  </a:lnTo>
                  <a:lnTo>
                    <a:pt x="172" y="7"/>
                  </a:lnTo>
                  <a:lnTo>
                    <a:pt x="165" y="5"/>
                  </a:lnTo>
                  <a:lnTo>
                    <a:pt x="159" y="4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34" y="1"/>
                  </a:lnTo>
                  <a:lnTo>
                    <a:pt x="125" y="0"/>
                  </a:lnTo>
                  <a:lnTo>
                    <a:pt x="117" y="1"/>
                  </a:lnTo>
                  <a:lnTo>
                    <a:pt x="109" y="6"/>
                  </a:lnTo>
                  <a:lnTo>
                    <a:pt x="102" y="12"/>
                  </a:lnTo>
                  <a:lnTo>
                    <a:pt x="98" y="16"/>
                  </a:lnTo>
                  <a:lnTo>
                    <a:pt x="95" y="21"/>
                  </a:lnTo>
                  <a:close/>
                  <a:moveTo>
                    <a:pt x="101" y="26"/>
                  </a:moveTo>
                  <a:lnTo>
                    <a:pt x="104" y="22"/>
                  </a:lnTo>
                  <a:lnTo>
                    <a:pt x="107" y="19"/>
                  </a:lnTo>
                  <a:lnTo>
                    <a:pt x="113" y="14"/>
                  </a:lnTo>
                  <a:lnTo>
                    <a:pt x="119" y="9"/>
                  </a:lnTo>
                  <a:lnTo>
                    <a:pt x="125" y="9"/>
                  </a:lnTo>
                  <a:lnTo>
                    <a:pt x="139" y="9"/>
                  </a:lnTo>
                  <a:lnTo>
                    <a:pt x="149" y="10"/>
                  </a:lnTo>
                  <a:lnTo>
                    <a:pt x="154" y="11"/>
                  </a:lnTo>
                  <a:lnTo>
                    <a:pt x="160" y="12"/>
                  </a:lnTo>
                  <a:lnTo>
                    <a:pt x="171" y="15"/>
                  </a:lnTo>
                  <a:lnTo>
                    <a:pt x="182" y="19"/>
                  </a:lnTo>
                  <a:lnTo>
                    <a:pt x="180" y="20"/>
                  </a:lnTo>
                  <a:lnTo>
                    <a:pt x="175" y="22"/>
                  </a:lnTo>
                  <a:lnTo>
                    <a:pt x="171" y="25"/>
                  </a:lnTo>
                  <a:lnTo>
                    <a:pt x="167" y="28"/>
                  </a:lnTo>
                  <a:lnTo>
                    <a:pt x="163" y="32"/>
                  </a:lnTo>
                  <a:lnTo>
                    <a:pt x="159" y="37"/>
                  </a:lnTo>
                  <a:lnTo>
                    <a:pt x="153" y="47"/>
                  </a:lnTo>
                  <a:lnTo>
                    <a:pt x="151" y="52"/>
                  </a:lnTo>
                  <a:lnTo>
                    <a:pt x="149" y="57"/>
                  </a:lnTo>
                  <a:lnTo>
                    <a:pt x="148" y="61"/>
                  </a:lnTo>
                  <a:lnTo>
                    <a:pt x="146" y="66"/>
                  </a:lnTo>
                  <a:lnTo>
                    <a:pt x="146" y="70"/>
                  </a:lnTo>
                  <a:lnTo>
                    <a:pt x="145" y="74"/>
                  </a:lnTo>
                  <a:lnTo>
                    <a:pt x="145" y="81"/>
                  </a:lnTo>
                  <a:lnTo>
                    <a:pt x="145" y="87"/>
                  </a:lnTo>
                  <a:lnTo>
                    <a:pt x="145" y="92"/>
                  </a:lnTo>
                  <a:lnTo>
                    <a:pt x="108" y="64"/>
                  </a:lnTo>
                  <a:lnTo>
                    <a:pt x="105" y="62"/>
                  </a:lnTo>
                  <a:lnTo>
                    <a:pt x="103" y="59"/>
                  </a:lnTo>
                  <a:lnTo>
                    <a:pt x="101" y="57"/>
                  </a:lnTo>
                  <a:lnTo>
                    <a:pt x="99" y="54"/>
                  </a:lnTo>
                  <a:lnTo>
                    <a:pt x="97" y="49"/>
                  </a:lnTo>
                  <a:lnTo>
                    <a:pt x="96" y="44"/>
                  </a:lnTo>
                  <a:lnTo>
                    <a:pt x="96" y="39"/>
                  </a:lnTo>
                  <a:lnTo>
                    <a:pt x="97" y="34"/>
                  </a:lnTo>
                  <a:lnTo>
                    <a:pt x="99" y="29"/>
                  </a:lnTo>
                  <a:lnTo>
                    <a:pt x="101" y="26"/>
                  </a:lnTo>
                  <a:close/>
                  <a:moveTo>
                    <a:pt x="173" y="34"/>
                  </a:moveTo>
                  <a:lnTo>
                    <a:pt x="176" y="33"/>
                  </a:lnTo>
                  <a:lnTo>
                    <a:pt x="181" y="29"/>
                  </a:lnTo>
                  <a:lnTo>
                    <a:pt x="184" y="27"/>
                  </a:lnTo>
                  <a:lnTo>
                    <a:pt x="188" y="26"/>
                  </a:lnTo>
                  <a:lnTo>
                    <a:pt x="191" y="26"/>
                  </a:lnTo>
                  <a:lnTo>
                    <a:pt x="193" y="27"/>
                  </a:lnTo>
                  <a:lnTo>
                    <a:pt x="194" y="28"/>
                  </a:lnTo>
                  <a:lnTo>
                    <a:pt x="196" y="29"/>
                  </a:lnTo>
                  <a:lnTo>
                    <a:pt x="197" y="31"/>
                  </a:lnTo>
                  <a:lnTo>
                    <a:pt x="198" y="33"/>
                  </a:lnTo>
                  <a:lnTo>
                    <a:pt x="199" y="35"/>
                  </a:lnTo>
                  <a:lnTo>
                    <a:pt x="199" y="36"/>
                  </a:lnTo>
                  <a:lnTo>
                    <a:pt x="198" y="38"/>
                  </a:lnTo>
                  <a:lnTo>
                    <a:pt x="196" y="42"/>
                  </a:lnTo>
                  <a:lnTo>
                    <a:pt x="195" y="44"/>
                  </a:lnTo>
                  <a:lnTo>
                    <a:pt x="193" y="46"/>
                  </a:lnTo>
                  <a:lnTo>
                    <a:pt x="191" y="47"/>
                  </a:lnTo>
                  <a:lnTo>
                    <a:pt x="173" y="34"/>
                  </a:lnTo>
                  <a:close/>
                  <a:moveTo>
                    <a:pt x="12" y="128"/>
                  </a:moveTo>
                  <a:lnTo>
                    <a:pt x="14" y="130"/>
                  </a:lnTo>
                  <a:lnTo>
                    <a:pt x="16" y="133"/>
                  </a:lnTo>
                  <a:lnTo>
                    <a:pt x="21" y="137"/>
                  </a:lnTo>
                  <a:lnTo>
                    <a:pt x="24" y="139"/>
                  </a:lnTo>
                  <a:lnTo>
                    <a:pt x="27" y="140"/>
                  </a:lnTo>
                  <a:lnTo>
                    <a:pt x="30" y="141"/>
                  </a:lnTo>
                  <a:lnTo>
                    <a:pt x="33" y="142"/>
                  </a:lnTo>
                  <a:lnTo>
                    <a:pt x="36" y="142"/>
                  </a:lnTo>
                  <a:lnTo>
                    <a:pt x="40" y="143"/>
                  </a:lnTo>
                  <a:lnTo>
                    <a:pt x="43" y="142"/>
                  </a:lnTo>
                  <a:lnTo>
                    <a:pt x="46" y="142"/>
                  </a:lnTo>
                  <a:lnTo>
                    <a:pt x="50" y="140"/>
                  </a:lnTo>
                  <a:lnTo>
                    <a:pt x="53" y="139"/>
                  </a:lnTo>
                  <a:lnTo>
                    <a:pt x="60" y="135"/>
                  </a:lnTo>
                  <a:lnTo>
                    <a:pt x="114" y="95"/>
                  </a:lnTo>
                  <a:lnTo>
                    <a:pt x="106" y="94"/>
                  </a:lnTo>
                  <a:lnTo>
                    <a:pt x="99" y="93"/>
                  </a:lnTo>
                  <a:lnTo>
                    <a:pt x="93" y="91"/>
                  </a:lnTo>
                  <a:lnTo>
                    <a:pt x="87" y="89"/>
                  </a:lnTo>
                  <a:lnTo>
                    <a:pt x="81" y="86"/>
                  </a:lnTo>
                  <a:lnTo>
                    <a:pt x="76" y="84"/>
                  </a:lnTo>
                  <a:lnTo>
                    <a:pt x="72" y="81"/>
                  </a:lnTo>
                  <a:lnTo>
                    <a:pt x="68" y="78"/>
                  </a:lnTo>
                  <a:lnTo>
                    <a:pt x="61" y="73"/>
                  </a:lnTo>
                  <a:lnTo>
                    <a:pt x="57" y="68"/>
                  </a:lnTo>
                  <a:lnTo>
                    <a:pt x="54" y="64"/>
                  </a:lnTo>
                  <a:lnTo>
                    <a:pt x="53" y="63"/>
                  </a:lnTo>
                  <a:lnTo>
                    <a:pt x="76" y="46"/>
                  </a:lnTo>
                  <a:lnTo>
                    <a:pt x="75" y="40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8" y="27"/>
                  </a:lnTo>
                  <a:lnTo>
                    <a:pt x="65" y="25"/>
                  </a:lnTo>
                  <a:lnTo>
                    <a:pt x="63" y="24"/>
                  </a:lnTo>
                  <a:lnTo>
                    <a:pt x="61" y="23"/>
                  </a:lnTo>
                  <a:lnTo>
                    <a:pt x="58" y="22"/>
                  </a:lnTo>
                  <a:lnTo>
                    <a:pt x="54" y="23"/>
                  </a:lnTo>
                  <a:lnTo>
                    <a:pt x="51" y="23"/>
                  </a:lnTo>
                  <a:lnTo>
                    <a:pt x="47" y="25"/>
                  </a:lnTo>
                  <a:lnTo>
                    <a:pt x="43" y="27"/>
                  </a:lnTo>
                  <a:lnTo>
                    <a:pt x="37" y="32"/>
                  </a:lnTo>
                  <a:lnTo>
                    <a:pt x="32" y="37"/>
                  </a:lnTo>
                  <a:lnTo>
                    <a:pt x="27" y="43"/>
                  </a:lnTo>
                  <a:lnTo>
                    <a:pt x="23" y="49"/>
                  </a:lnTo>
                  <a:lnTo>
                    <a:pt x="16" y="61"/>
                  </a:lnTo>
                  <a:lnTo>
                    <a:pt x="12" y="67"/>
                  </a:lnTo>
                  <a:lnTo>
                    <a:pt x="10" y="72"/>
                  </a:lnTo>
                  <a:lnTo>
                    <a:pt x="5" y="83"/>
                  </a:lnTo>
                  <a:lnTo>
                    <a:pt x="2" y="92"/>
                  </a:lnTo>
                  <a:lnTo>
                    <a:pt x="0" y="100"/>
                  </a:lnTo>
                  <a:lnTo>
                    <a:pt x="3" y="109"/>
                  </a:lnTo>
                  <a:lnTo>
                    <a:pt x="4" y="113"/>
                  </a:lnTo>
                  <a:lnTo>
                    <a:pt x="6" y="118"/>
                  </a:lnTo>
                  <a:lnTo>
                    <a:pt x="9" y="123"/>
                  </a:lnTo>
                  <a:lnTo>
                    <a:pt x="12" y="128"/>
                  </a:lnTo>
                  <a:close/>
                  <a:moveTo>
                    <a:pt x="18" y="123"/>
                  </a:moveTo>
                  <a:lnTo>
                    <a:pt x="14" y="115"/>
                  </a:lnTo>
                  <a:lnTo>
                    <a:pt x="11" y="108"/>
                  </a:lnTo>
                  <a:lnTo>
                    <a:pt x="8" y="100"/>
                  </a:lnTo>
                  <a:lnTo>
                    <a:pt x="10" y="95"/>
                  </a:lnTo>
                  <a:lnTo>
                    <a:pt x="12" y="89"/>
                  </a:lnTo>
                  <a:lnTo>
                    <a:pt x="14" y="81"/>
                  </a:lnTo>
                  <a:lnTo>
                    <a:pt x="18" y="72"/>
                  </a:lnTo>
                  <a:lnTo>
                    <a:pt x="23" y="62"/>
                  </a:lnTo>
                  <a:lnTo>
                    <a:pt x="30" y="52"/>
                  </a:lnTo>
                  <a:lnTo>
                    <a:pt x="34" y="47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51"/>
                  </a:lnTo>
                  <a:lnTo>
                    <a:pt x="39" y="55"/>
                  </a:lnTo>
                  <a:lnTo>
                    <a:pt x="41" y="59"/>
                  </a:lnTo>
                  <a:lnTo>
                    <a:pt x="43" y="65"/>
                  </a:lnTo>
                  <a:lnTo>
                    <a:pt x="47" y="70"/>
                  </a:lnTo>
                  <a:lnTo>
                    <a:pt x="51" y="75"/>
                  </a:lnTo>
                  <a:lnTo>
                    <a:pt x="54" y="79"/>
                  </a:lnTo>
                  <a:lnTo>
                    <a:pt x="62" y="86"/>
                  </a:lnTo>
                  <a:lnTo>
                    <a:pt x="70" y="91"/>
                  </a:lnTo>
                  <a:lnTo>
                    <a:pt x="77" y="95"/>
                  </a:lnTo>
                  <a:lnTo>
                    <a:pt x="84" y="98"/>
                  </a:lnTo>
                  <a:lnTo>
                    <a:pt x="89" y="100"/>
                  </a:lnTo>
                  <a:lnTo>
                    <a:pt x="94" y="101"/>
                  </a:lnTo>
                  <a:lnTo>
                    <a:pt x="57" y="128"/>
                  </a:lnTo>
                  <a:lnTo>
                    <a:pt x="54" y="130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45" y="134"/>
                  </a:lnTo>
                  <a:lnTo>
                    <a:pt x="39" y="134"/>
                  </a:lnTo>
                  <a:lnTo>
                    <a:pt x="34" y="133"/>
                  </a:lnTo>
                  <a:lnTo>
                    <a:pt x="29" y="131"/>
                  </a:lnTo>
                  <a:lnTo>
                    <a:pt x="25" y="129"/>
                  </a:lnTo>
                  <a:lnTo>
                    <a:pt x="21" y="126"/>
                  </a:lnTo>
                  <a:lnTo>
                    <a:pt x="18" y="123"/>
                  </a:lnTo>
                  <a:close/>
                  <a:moveTo>
                    <a:pt x="49" y="56"/>
                  </a:moveTo>
                  <a:lnTo>
                    <a:pt x="48" y="53"/>
                  </a:lnTo>
                  <a:lnTo>
                    <a:pt x="46" y="47"/>
                  </a:lnTo>
                  <a:lnTo>
                    <a:pt x="45" y="4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9" y="33"/>
                  </a:lnTo>
                  <a:lnTo>
                    <a:pt x="51" y="32"/>
                  </a:lnTo>
                  <a:lnTo>
                    <a:pt x="53" y="31"/>
                  </a:lnTo>
                  <a:lnTo>
                    <a:pt x="57" y="31"/>
                  </a:lnTo>
                  <a:lnTo>
                    <a:pt x="59" y="32"/>
                  </a:lnTo>
                  <a:lnTo>
                    <a:pt x="60" y="33"/>
                  </a:lnTo>
                  <a:lnTo>
                    <a:pt x="63" y="36"/>
                  </a:lnTo>
                  <a:lnTo>
                    <a:pt x="65" y="40"/>
                  </a:lnTo>
                  <a:lnTo>
                    <a:pt x="66" y="43"/>
                  </a:lnTo>
                  <a:lnTo>
                    <a:pt x="49" y="56"/>
                  </a:lnTo>
                  <a:close/>
                  <a:moveTo>
                    <a:pt x="86" y="241"/>
                  </a:moveTo>
                  <a:lnTo>
                    <a:pt x="93" y="238"/>
                  </a:lnTo>
                  <a:lnTo>
                    <a:pt x="98" y="234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6" y="225"/>
                  </a:lnTo>
                  <a:lnTo>
                    <a:pt x="109" y="218"/>
                  </a:lnTo>
                  <a:lnTo>
                    <a:pt x="110" y="212"/>
                  </a:lnTo>
                  <a:lnTo>
                    <a:pt x="110" y="208"/>
                  </a:lnTo>
                  <a:lnTo>
                    <a:pt x="110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87" y="132"/>
                  </a:lnTo>
                  <a:lnTo>
                    <a:pt x="84" y="139"/>
                  </a:lnTo>
                  <a:lnTo>
                    <a:pt x="81" y="146"/>
                  </a:lnTo>
                  <a:lnTo>
                    <a:pt x="73" y="156"/>
                  </a:lnTo>
                  <a:lnTo>
                    <a:pt x="69" y="161"/>
                  </a:lnTo>
                  <a:lnTo>
                    <a:pt x="65" y="165"/>
                  </a:lnTo>
                  <a:lnTo>
                    <a:pt x="57" y="171"/>
                  </a:lnTo>
                  <a:lnTo>
                    <a:pt x="50" y="176"/>
                  </a:lnTo>
                  <a:lnTo>
                    <a:pt x="44" y="179"/>
                  </a:lnTo>
                  <a:lnTo>
                    <a:pt x="40" y="180"/>
                  </a:lnTo>
                  <a:lnTo>
                    <a:pt x="39" y="181"/>
                  </a:lnTo>
                  <a:lnTo>
                    <a:pt x="30" y="153"/>
                  </a:lnTo>
                  <a:lnTo>
                    <a:pt x="24" y="153"/>
                  </a:lnTo>
                  <a:lnTo>
                    <a:pt x="19" y="153"/>
                  </a:lnTo>
                  <a:lnTo>
                    <a:pt x="13" y="154"/>
                  </a:lnTo>
                  <a:lnTo>
                    <a:pt x="10" y="156"/>
                  </a:lnTo>
                  <a:lnTo>
                    <a:pt x="6" y="158"/>
                  </a:lnTo>
                  <a:lnTo>
                    <a:pt x="4" y="161"/>
                  </a:lnTo>
                  <a:lnTo>
                    <a:pt x="2" y="164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1" y="175"/>
                  </a:lnTo>
                  <a:lnTo>
                    <a:pt x="2" y="179"/>
                  </a:lnTo>
                  <a:lnTo>
                    <a:pt x="5" y="186"/>
                  </a:lnTo>
                  <a:lnTo>
                    <a:pt x="8" y="193"/>
                  </a:lnTo>
                  <a:lnTo>
                    <a:pt x="12" y="200"/>
                  </a:lnTo>
                  <a:lnTo>
                    <a:pt x="16" y="206"/>
                  </a:lnTo>
                  <a:lnTo>
                    <a:pt x="20" y="211"/>
                  </a:lnTo>
                  <a:lnTo>
                    <a:pt x="25" y="217"/>
                  </a:lnTo>
                  <a:lnTo>
                    <a:pt x="29" y="221"/>
                  </a:lnTo>
                  <a:lnTo>
                    <a:pt x="34" y="226"/>
                  </a:lnTo>
                  <a:lnTo>
                    <a:pt x="42" y="233"/>
                  </a:lnTo>
                  <a:lnTo>
                    <a:pt x="50" y="239"/>
                  </a:lnTo>
                  <a:lnTo>
                    <a:pt x="56" y="244"/>
                  </a:lnTo>
                  <a:lnTo>
                    <a:pt x="59" y="244"/>
                  </a:lnTo>
                  <a:lnTo>
                    <a:pt x="66" y="244"/>
                  </a:lnTo>
                  <a:lnTo>
                    <a:pt x="75" y="243"/>
                  </a:lnTo>
                  <a:lnTo>
                    <a:pt x="81" y="242"/>
                  </a:lnTo>
                  <a:lnTo>
                    <a:pt x="86" y="241"/>
                  </a:lnTo>
                  <a:close/>
                  <a:moveTo>
                    <a:pt x="83" y="233"/>
                  </a:moveTo>
                  <a:lnTo>
                    <a:pt x="75" y="235"/>
                  </a:lnTo>
                  <a:lnTo>
                    <a:pt x="67" y="236"/>
                  </a:lnTo>
                  <a:lnTo>
                    <a:pt x="62" y="236"/>
                  </a:lnTo>
                  <a:lnTo>
                    <a:pt x="60" y="235"/>
                  </a:lnTo>
                  <a:lnTo>
                    <a:pt x="55" y="232"/>
                  </a:lnTo>
                  <a:lnTo>
                    <a:pt x="50" y="229"/>
                  </a:lnTo>
                  <a:lnTo>
                    <a:pt x="43" y="224"/>
                  </a:lnTo>
                  <a:lnTo>
                    <a:pt x="36" y="217"/>
                  </a:lnTo>
                  <a:lnTo>
                    <a:pt x="28" y="209"/>
                  </a:lnTo>
                  <a:lnTo>
                    <a:pt x="21" y="200"/>
                  </a:lnTo>
                  <a:lnTo>
                    <a:pt x="14" y="190"/>
                  </a:lnTo>
                  <a:lnTo>
                    <a:pt x="16" y="190"/>
                  </a:lnTo>
                  <a:lnTo>
                    <a:pt x="22" y="191"/>
                  </a:lnTo>
                  <a:lnTo>
                    <a:pt x="32" y="191"/>
                  </a:lnTo>
                  <a:lnTo>
                    <a:pt x="37" y="191"/>
                  </a:lnTo>
                  <a:lnTo>
                    <a:pt x="44" y="189"/>
                  </a:lnTo>
                  <a:lnTo>
                    <a:pt x="49" y="187"/>
                  </a:lnTo>
                  <a:lnTo>
                    <a:pt x="54" y="184"/>
                  </a:lnTo>
                  <a:lnTo>
                    <a:pt x="59" y="182"/>
                  </a:lnTo>
                  <a:lnTo>
                    <a:pt x="63" y="179"/>
                  </a:lnTo>
                  <a:lnTo>
                    <a:pt x="70" y="173"/>
                  </a:lnTo>
                  <a:lnTo>
                    <a:pt x="76" y="167"/>
                  </a:lnTo>
                  <a:lnTo>
                    <a:pt x="81" y="162"/>
                  </a:lnTo>
                  <a:lnTo>
                    <a:pt x="84" y="157"/>
                  </a:lnTo>
                  <a:lnTo>
                    <a:pt x="86" y="153"/>
                  </a:lnTo>
                  <a:lnTo>
                    <a:pt x="100" y="198"/>
                  </a:lnTo>
                  <a:lnTo>
                    <a:pt x="102" y="205"/>
                  </a:lnTo>
                  <a:lnTo>
                    <a:pt x="102" y="211"/>
                  </a:lnTo>
                  <a:lnTo>
                    <a:pt x="100" y="216"/>
                  </a:lnTo>
                  <a:lnTo>
                    <a:pt x="99" y="219"/>
                  </a:lnTo>
                  <a:lnTo>
                    <a:pt x="98" y="221"/>
                  </a:lnTo>
                  <a:lnTo>
                    <a:pt x="95" y="225"/>
                  </a:lnTo>
                  <a:lnTo>
                    <a:pt x="91" y="229"/>
                  </a:lnTo>
                  <a:lnTo>
                    <a:pt x="87" y="231"/>
                  </a:lnTo>
                  <a:lnTo>
                    <a:pt x="83" y="233"/>
                  </a:lnTo>
                  <a:close/>
                  <a:moveTo>
                    <a:pt x="30" y="182"/>
                  </a:moveTo>
                  <a:lnTo>
                    <a:pt x="28" y="183"/>
                  </a:lnTo>
                  <a:lnTo>
                    <a:pt x="21" y="183"/>
                  </a:lnTo>
                  <a:lnTo>
                    <a:pt x="18" y="182"/>
                  </a:lnTo>
                  <a:lnTo>
                    <a:pt x="14" y="181"/>
                  </a:lnTo>
                  <a:lnTo>
                    <a:pt x="13" y="180"/>
                  </a:lnTo>
                  <a:lnTo>
                    <a:pt x="11" y="179"/>
                  </a:lnTo>
                  <a:lnTo>
                    <a:pt x="10" y="177"/>
                  </a:lnTo>
                  <a:lnTo>
                    <a:pt x="10" y="175"/>
                  </a:lnTo>
                  <a:lnTo>
                    <a:pt x="9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3" y="165"/>
                  </a:lnTo>
                  <a:lnTo>
                    <a:pt x="16" y="163"/>
                  </a:lnTo>
                  <a:lnTo>
                    <a:pt x="21" y="162"/>
                  </a:lnTo>
                  <a:lnTo>
                    <a:pt x="24" y="162"/>
                  </a:lnTo>
                  <a:lnTo>
                    <a:pt x="30" y="182"/>
                  </a:lnTo>
                  <a:close/>
                  <a:moveTo>
                    <a:pt x="215" y="204"/>
                  </a:moveTo>
                  <a:lnTo>
                    <a:pt x="214" y="197"/>
                  </a:lnTo>
                  <a:lnTo>
                    <a:pt x="213" y="190"/>
                  </a:lnTo>
                  <a:lnTo>
                    <a:pt x="210" y="185"/>
                  </a:lnTo>
                  <a:lnTo>
                    <a:pt x="206" y="179"/>
                  </a:lnTo>
                  <a:lnTo>
                    <a:pt x="201" y="175"/>
                  </a:lnTo>
                  <a:lnTo>
                    <a:pt x="195" y="172"/>
                  </a:lnTo>
                  <a:lnTo>
                    <a:pt x="192" y="171"/>
                  </a:lnTo>
                  <a:lnTo>
                    <a:pt x="188" y="170"/>
                  </a:lnTo>
                  <a:lnTo>
                    <a:pt x="180" y="169"/>
                  </a:lnTo>
                  <a:lnTo>
                    <a:pt x="113" y="169"/>
                  </a:lnTo>
                  <a:lnTo>
                    <a:pt x="119" y="174"/>
                  </a:lnTo>
                  <a:lnTo>
                    <a:pt x="124" y="180"/>
                  </a:lnTo>
                  <a:lnTo>
                    <a:pt x="128" y="185"/>
                  </a:lnTo>
                  <a:lnTo>
                    <a:pt x="132" y="190"/>
                  </a:lnTo>
                  <a:lnTo>
                    <a:pt x="135" y="196"/>
                  </a:lnTo>
                  <a:lnTo>
                    <a:pt x="138" y="201"/>
                  </a:lnTo>
                  <a:lnTo>
                    <a:pt x="140" y="206"/>
                  </a:lnTo>
                  <a:lnTo>
                    <a:pt x="141" y="211"/>
                  </a:lnTo>
                  <a:lnTo>
                    <a:pt x="143" y="219"/>
                  </a:lnTo>
                  <a:lnTo>
                    <a:pt x="144" y="226"/>
                  </a:lnTo>
                  <a:lnTo>
                    <a:pt x="144" y="231"/>
                  </a:lnTo>
                  <a:lnTo>
                    <a:pt x="115" y="231"/>
                  </a:lnTo>
                  <a:lnTo>
                    <a:pt x="113" y="237"/>
                  </a:lnTo>
                  <a:lnTo>
                    <a:pt x="112" y="242"/>
                  </a:lnTo>
                  <a:lnTo>
                    <a:pt x="112" y="247"/>
                  </a:lnTo>
                  <a:lnTo>
                    <a:pt x="112" y="252"/>
                  </a:lnTo>
                  <a:lnTo>
                    <a:pt x="113" y="255"/>
                  </a:lnTo>
                  <a:lnTo>
                    <a:pt x="115" y="259"/>
                  </a:lnTo>
                  <a:lnTo>
                    <a:pt x="117" y="261"/>
                  </a:lnTo>
                  <a:lnTo>
                    <a:pt x="120" y="263"/>
                  </a:lnTo>
                  <a:lnTo>
                    <a:pt x="123" y="265"/>
                  </a:lnTo>
                  <a:lnTo>
                    <a:pt x="127" y="266"/>
                  </a:lnTo>
                  <a:lnTo>
                    <a:pt x="132" y="266"/>
                  </a:lnTo>
                  <a:lnTo>
                    <a:pt x="139" y="266"/>
                  </a:lnTo>
                  <a:lnTo>
                    <a:pt x="146" y="265"/>
                  </a:lnTo>
                  <a:lnTo>
                    <a:pt x="153" y="263"/>
                  </a:lnTo>
                  <a:lnTo>
                    <a:pt x="160" y="261"/>
                  </a:lnTo>
                  <a:lnTo>
                    <a:pt x="167" y="259"/>
                  </a:lnTo>
                  <a:lnTo>
                    <a:pt x="173" y="256"/>
                  </a:lnTo>
                  <a:lnTo>
                    <a:pt x="185" y="250"/>
                  </a:lnTo>
                  <a:lnTo>
                    <a:pt x="195" y="244"/>
                  </a:lnTo>
                  <a:lnTo>
                    <a:pt x="202" y="239"/>
                  </a:lnTo>
                  <a:lnTo>
                    <a:pt x="209" y="233"/>
                  </a:lnTo>
                  <a:lnTo>
                    <a:pt x="212" y="224"/>
                  </a:lnTo>
                  <a:lnTo>
                    <a:pt x="214" y="215"/>
                  </a:lnTo>
                  <a:lnTo>
                    <a:pt x="215" y="209"/>
                  </a:lnTo>
                  <a:lnTo>
                    <a:pt x="215" y="204"/>
                  </a:lnTo>
                  <a:close/>
                  <a:moveTo>
                    <a:pt x="207" y="204"/>
                  </a:moveTo>
                  <a:lnTo>
                    <a:pt x="207" y="208"/>
                  </a:lnTo>
                  <a:lnTo>
                    <a:pt x="206" y="213"/>
                  </a:lnTo>
                  <a:lnTo>
                    <a:pt x="205" y="217"/>
                  </a:lnTo>
                  <a:lnTo>
                    <a:pt x="204" y="221"/>
                  </a:lnTo>
                  <a:lnTo>
                    <a:pt x="203" y="226"/>
                  </a:lnTo>
                  <a:lnTo>
                    <a:pt x="202" y="228"/>
                  </a:lnTo>
                  <a:lnTo>
                    <a:pt x="198" y="231"/>
                  </a:lnTo>
                  <a:lnTo>
                    <a:pt x="186" y="240"/>
                  </a:lnTo>
                  <a:lnTo>
                    <a:pt x="177" y="245"/>
                  </a:lnTo>
                  <a:lnTo>
                    <a:pt x="168" y="250"/>
                  </a:lnTo>
                  <a:lnTo>
                    <a:pt x="157" y="254"/>
                  </a:lnTo>
                  <a:lnTo>
                    <a:pt x="151" y="256"/>
                  </a:lnTo>
                  <a:lnTo>
                    <a:pt x="145" y="257"/>
                  </a:lnTo>
                  <a:lnTo>
                    <a:pt x="146" y="256"/>
                  </a:lnTo>
                  <a:lnTo>
                    <a:pt x="149" y="250"/>
                  </a:lnTo>
                  <a:lnTo>
                    <a:pt x="151" y="246"/>
                  </a:lnTo>
                  <a:lnTo>
                    <a:pt x="152" y="242"/>
                  </a:lnTo>
                  <a:lnTo>
                    <a:pt x="153" y="236"/>
                  </a:lnTo>
                  <a:lnTo>
                    <a:pt x="153" y="229"/>
                  </a:lnTo>
                  <a:lnTo>
                    <a:pt x="153" y="223"/>
                  </a:lnTo>
                  <a:lnTo>
                    <a:pt x="153" y="218"/>
                  </a:lnTo>
                  <a:lnTo>
                    <a:pt x="152" y="212"/>
                  </a:lnTo>
                  <a:lnTo>
                    <a:pt x="150" y="207"/>
                  </a:lnTo>
                  <a:lnTo>
                    <a:pt x="147" y="198"/>
                  </a:lnTo>
                  <a:lnTo>
                    <a:pt x="143" y="191"/>
                  </a:lnTo>
                  <a:lnTo>
                    <a:pt x="139" y="185"/>
                  </a:lnTo>
                  <a:lnTo>
                    <a:pt x="136" y="180"/>
                  </a:lnTo>
                  <a:lnTo>
                    <a:pt x="133" y="177"/>
                  </a:lnTo>
                  <a:lnTo>
                    <a:pt x="179" y="177"/>
                  </a:lnTo>
                  <a:lnTo>
                    <a:pt x="186" y="177"/>
                  </a:lnTo>
                  <a:lnTo>
                    <a:pt x="192" y="179"/>
                  </a:lnTo>
                  <a:lnTo>
                    <a:pt x="194" y="181"/>
                  </a:lnTo>
                  <a:lnTo>
                    <a:pt x="197" y="182"/>
                  </a:lnTo>
                  <a:lnTo>
                    <a:pt x="200" y="186"/>
                  </a:lnTo>
                  <a:lnTo>
                    <a:pt x="203" y="190"/>
                  </a:lnTo>
                  <a:lnTo>
                    <a:pt x="205" y="195"/>
                  </a:lnTo>
                  <a:lnTo>
                    <a:pt x="206" y="197"/>
                  </a:lnTo>
                  <a:lnTo>
                    <a:pt x="206" y="199"/>
                  </a:lnTo>
                  <a:lnTo>
                    <a:pt x="207" y="204"/>
                  </a:lnTo>
                  <a:close/>
                  <a:moveTo>
                    <a:pt x="143" y="240"/>
                  </a:moveTo>
                  <a:lnTo>
                    <a:pt x="143" y="243"/>
                  </a:lnTo>
                  <a:lnTo>
                    <a:pt x="140" y="249"/>
                  </a:lnTo>
                  <a:lnTo>
                    <a:pt x="139" y="252"/>
                  </a:lnTo>
                  <a:lnTo>
                    <a:pt x="136" y="255"/>
                  </a:lnTo>
                  <a:lnTo>
                    <a:pt x="134" y="257"/>
                  </a:lnTo>
                  <a:lnTo>
                    <a:pt x="130" y="258"/>
                  </a:lnTo>
                  <a:lnTo>
                    <a:pt x="126" y="257"/>
                  </a:lnTo>
                  <a:lnTo>
                    <a:pt x="123" y="255"/>
                  </a:lnTo>
                  <a:lnTo>
                    <a:pt x="121" y="252"/>
                  </a:lnTo>
                  <a:lnTo>
                    <a:pt x="121" y="248"/>
                  </a:lnTo>
                  <a:lnTo>
                    <a:pt x="121" y="242"/>
                  </a:lnTo>
                  <a:lnTo>
                    <a:pt x="122" y="240"/>
                  </a:lnTo>
                  <a:lnTo>
                    <a:pt x="143" y="240"/>
                  </a:lnTo>
                  <a:close/>
                  <a:moveTo>
                    <a:pt x="220" y="68"/>
                  </a:moveTo>
                  <a:lnTo>
                    <a:pt x="214" y="66"/>
                  </a:lnTo>
                  <a:lnTo>
                    <a:pt x="210" y="66"/>
                  </a:lnTo>
                  <a:lnTo>
                    <a:pt x="207" y="66"/>
                  </a:lnTo>
                  <a:lnTo>
                    <a:pt x="204" y="66"/>
                  </a:lnTo>
                  <a:lnTo>
                    <a:pt x="201" y="67"/>
                  </a:lnTo>
                  <a:lnTo>
                    <a:pt x="195" y="69"/>
                  </a:lnTo>
                  <a:lnTo>
                    <a:pt x="192" y="71"/>
                  </a:lnTo>
                  <a:lnTo>
                    <a:pt x="189" y="72"/>
                  </a:lnTo>
                  <a:lnTo>
                    <a:pt x="184" y="77"/>
                  </a:lnTo>
                  <a:lnTo>
                    <a:pt x="180" y="83"/>
                  </a:lnTo>
                  <a:lnTo>
                    <a:pt x="177" y="91"/>
                  </a:lnTo>
                  <a:lnTo>
                    <a:pt x="156" y="155"/>
                  </a:lnTo>
                  <a:lnTo>
                    <a:pt x="163" y="151"/>
                  </a:lnTo>
                  <a:lnTo>
                    <a:pt x="170" y="148"/>
                  </a:lnTo>
                  <a:lnTo>
                    <a:pt x="176" y="146"/>
                  </a:lnTo>
                  <a:lnTo>
                    <a:pt x="182" y="144"/>
                  </a:lnTo>
                  <a:lnTo>
                    <a:pt x="188" y="142"/>
                  </a:lnTo>
                  <a:lnTo>
                    <a:pt x="193" y="142"/>
                  </a:lnTo>
                  <a:lnTo>
                    <a:pt x="199" y="141"/>
                  </a:lnTo>
                  <a:lnTo>
                    <a:pt x="204" y="141"/>
                  </a:lnTo>
                  <a:lnTo>
                    <a:pt x="208" y="141"/>
                  </a:lnTo>
                  <a:lnTo>
                    <a:pt x="212" y="142"/>
                  </a:lnTo>
                  <a:lnTo>
                    <a:pt x="218" y="143"/>
                  </a:lnTo>
                  <a:lnTo>
                    <a:pt x="224" y="145"/>
                  </a:lnTo>
                  <a:lnTo>
                    <a:pt x="215" y="173"/>
                  </a:lnTo>
                  <a:lnTo>
                    <a:pt x="216" y="174"/>
                  </a:lnTo>
                  <a:lnTo>
                    <a:pt x="220" y="176"/>
                  </a:lnTo>
                  <a:lnTo>
                    <a:pt x="224" y="179"/>
                  </a:lnTo>
                  <a:lnTo>
                    <a:pt x="229" y="181"/>
                  </a:lnTo>
                  <a:lnTo>
                    <a:pt x="233" y="182"/>
                  </a:lnTo>
                  <a:lnTo>
                    <a:pt x="237" y="183"/>
                  </a:lnTo>
                  <a:lnTo>
                    <a:pt x="241" y="182"/>
                  </a:lnTo>
                  <a:lnTo>
                    <a:pt x="242" y="181"/>
                  </a:lnTo>
                  <a:lnTo>
                    <a:pt x="244" y="180"/>
                  </a:lnTo>
                  <a:lnTo>
                    <a:pt x="247" y="178"/>
                  </a:lnTo>
                  <a:lnTo>
                    <a:pt x="249" y="175"/>
                  </a:lnTo>
                  <a:lnTo>
                    <a:pt x="251" y="172"/>
                  </a:lnTo>
                  <a:lnTo>
                    <a:pt x="253" y="168"/>
                  </a:lnTo>
                  <a:lnTo>
                    <a:pt x="255" y="160"/>
                  </a:lnTo>
                  <a:lnTo>
                    <a:pt x="256" y="153"/>
                  </a:lnTo>
                  <a:lnTo>
                    <a:pt x="257" y="138"/>
                  </a:lnTo>
                  <a:lnTo>
                    <a:pt x="257" y="131"/>
                  </a:lnTo>
                  <a:lnTo>
                    <a:pt x="256" y="124"/>
                  </a:lnTo>
                  <a:lnTo>
                    <a:pt x="254" y="111"/>
                  </a:lnTo>
                  <a:lnTo>
                    <a:pt x="251" y="100"/>
                  </a:lnTo>
                  <a:lnTo>
                    <a:pt x="249" y="91"/>
                  </a:lnTo>
                  <a:lnTo>
                    <a:pt x="246" y="83"/>
                  </a:lnTo>
                  <a:lnTo>
                    <a:pt x="244" y="82"/>
                  </a:lnTo>
                  <a:lnTo>
                    <a:pt x="238" y="77"/>
                  </a:lnTo>
                  <a:lnTo>
                    <a:pt x="230" y="72"/>
                  </a:lnTo>
                  <a:lnTo>
                    <a:pt x="225" y="70"/>
                  </a:lnTo>
                  <a:lnTo>
                    <a:pt x="220" y="68"/>
                  </a:lnTo>
                  <a:close/>
                  <a:moveTo>
                    <a:pt x="218" y="76"/>
                  </a:moveTo>
                  <a:lnTo>
                    <a:pt x="226" y="79"/>
                  </a:lnTo>
                  <a:lnTo>
                    <a:pt x="233" y="83"/>
                  </a:lnTo>
                  <a:lnTo>
                    <a:pt x="237" y="87"/>
                  </a:lnTo>
                  <a:lnTo>
                    <a:pt x="239" y="88"/>
                  </a:lnTo>
                  <a:lnTo>
                    <a:pt x="241" y="93"/>
                  </a:lnTo>
                  <a:lnTo>
                    <a:pt x="243" y="99"/>
                  </a:lnTo>
                  <a:lnTo>
                    <a:pt x="245" y="107"/>
                  </a:lnTo>
                  <a:lnTo>
                    <a:pt x="247" y="117"/>
                  </a:lnTo>
                  <a:lnTo>
                    <a:pt x="248" y="122"/>
                  </a:lnTo>
                  <a:lnTo>
                    <a:pt x="249" y="128"/>
                  </a:lnTo>
                  <a:lnTo>
                    <a:pt x="249" y="140"/>
                  </a:lnTo>
                  <a:lnTo>
                    <a:pt x="249" y="152"/>
                  </a:lnTo>
                  <a:lnTo>
                    <a:pt x="247" y="150"/>
                  </a:lnTo>
                  <a:lnTo>
                    <a:pt x="246" y="148"/>
                  </a:lnTo>
                  <a:lnTo>
                    <a:pt x="243" y="146"/>
                  </a:lnTo>
                  <a:lnTo>
                    <a:pt x="240" y="143"/>
                  </a:lnTo>
                  <a:lnTo>
                    <a:pt x="238" y="142"/>
                  </a:lnTo>
                  <a:lnTo>
                    <a:pt x="236" y="140"/>
                  </a:lnTo>
                  <a:lnTo>
                    <a:pt x="231" y="138"/>
                  </a:lnTo>
                  <a:lnTo>
                    <a:pt x="228" y="136"/>
                  </a:lnTo>
                  <a:lnTo>
                    <a:pt x="225" y="135"/>
                  </a:lnTo>
                  <a:lnTo>
                    <a:pt x="219" y="134"/>
                  </a:lnTo>
                  <a:lnTo>
                    <a:pt x="214" y="133"/>
                  </a:lnTo>
                  <a:lnTo>
                    <a:pt x="208" y="132"/>
                  </a:lnTo>
                  <a:lnTo>
                    <a:pt x="203" y="132"/>
                  </a:lnTo>
                  <a:lnTo>
                    <a:pt x="194" y="132"/>
                  </a:lnTo>
                  <a:lnTo>
                    <a:pt x="186" y="133"/>
                  </a:lnTo>
                  <a:lnTo>
                    <a:pt x="179" y="135"/>
                  </a:lnTo>
                  <a:lnTo>
                    <a:pt x="174" y="137"/>
                  </a:lnTo>
                  <a:lnTo>
                    <a:pt x="170" y="139"/>
                  </a:lnTo>
                  <a:lnTo>
                    <a:pt x="184" y="94"/>
                  </a:lnTo>
                  <a:lnTo>
                    <a:pt x="185" y="91"/>
                  </a:lnTo>
                  <a:lnTo>
                    <a:pt x="187" y="88"/>
                  </a:lnTo>
                  <a:lnTo>
                    <a:pt x="188" y="85"/>
                  </a:lnTo>
                  <a:lnTo>
                    <a:pt x="190" y="83"/>
                  </a:lnTo>
                  <a:lnTo>
                    <a:pt x="192" y="81"/>
                  </a:lnTo>
                  <a:lnTo>
                    <a:pt x="194" y="79"/>
                  </a:lnTo>
                  <a:lnTo>
                    <a:pt x="199" y="76"/>
                  </a:lnTo>
                  <a:lnTo>
                    <a:pt x="202" y="76"/>
                  </a:lnTo>
                  <a:lnTo>
                    <a:pt x="204" y="75"/>
                  </a:lnTo>
                  <a:lnTo>
                    <a:pt x="209" y="74"/>
                  </a:lnTo>
                  <a:lnTo>
                    <a:pt x="214" y="75"/>
                  </a:lnTo>
                  <a:lnTo>
                    <a:pt x="218" y="76"/>
                  </a:lnTo>
                  <a:close/>
                  <a:moveTo>
                    <a:pt x="232" y="148"/>
                  </a:moveTo>
                  <a:lnTo>
                    <a:pt x="234" y="150"/>
                  </a:lnTo>
                  <a:lnTo>
                    <a:pt x="239" y="154"/>
                  </a:lnTo>
                  <a:lnTo>
                    <a:pt x="242" y="156"/>
                  </a:lnTo>
                  <a:lnTo>
                    <a:pt x="244" y="160"/>
                  </a:lnTo>
                  <a:lnTo>
                    <a:pt x="244" y="161"/>
                  </a:lnTo>
                  <a:lnTo>
                    <a:pt x="245" y="163"/>
                  </a:lnTo>
                  <a:lnTo>
                    <a:pt x="245" y="165"/>
                  </a:lnTo>
                  <a:lnTo>
                    <a:pt x="244" y="167"/>
                  </a:lnTo>
                  <a:lnTo>
                    <a:pt x="242" y="170"/>
                  </a:lnTo>
                  <a:lnTo>
                    <a:pt x="241" y="172"/>
                  </a:lnTo>
                  <a:lnTo>
                    <a:pt x="239" y="173"/>
                  </a:lnTo>
                  <a:lnTo>
                    <a:pt x="236" y="173"/>
                  </a:lnTo>
                  <a:lnTo>
                    <a:pt x="232" y="173"/>
                  </a:lnTo>
                  <a:lnTo>
                    <a:pt x="229" y="172"/>
                  </a:lnTo>
                  <a:lnTo>
                    <a:pt x="227" y="170"/>
                  </a:lnTo>
                  <a:lnTo>
                    <a:pt x="225" y="169"/>
                  </a:lnTo>
                  <a:lnTo>
                    <a:pt x="232" y="148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817" y="1927"/>
              <a:ext cx="123" cy="178"/>
            </a:xfrm>
            <a:custGeom>
              <a:avLst/>
              <a:gdLst>
                <a:gd name="T0" fmla="*/ 123 w 123"/>
                <a:gd name="T1" fmla="*/ 73 h 178"/>
                <a:gd name="T2" fmla="*/ 64 w 123"/>
                <a:gd name="T3" fmla="*/ 101 h 178"/>
                <a:gd name="T4" fmla="*/ 84 w 123"/>
                <a:gd name="T5" fmla="*/ 104 h 178"/>
                <a:gd name="T6" fmla="*/ 82 w 123"/>
                <a:gd name="T7" fmla="*/ 125 h 178"/>
                <a:gd name="T8" fmla="*/ 80 w 123"/>
                <a:gd name="T9" fmla="*/ 136 h 178"/>
                <a:gd name="T10" fmla="*/ 77 w 123"/>
                <a:gd name="T11" fmla="*/ 141 h 178"/>
                <a:gd name="T12" fmla="*/ 74 w 123"/>
                <a:gd name="T13" fmla="*/ 145 h 178"/>
                <a:gd name="T14" fmla="*/ 68 w 123"/>
                <a:gd name="T15" fmla="*/ 148 h 178"/>
                <a:gd name="T16" fmla="*/ 58 w 123"/>
                <a:gd name="T17" fmla="*/ 148 h 178"/>
                <a:gd name="T18" fmla="*/ 51 w 123"/>
                <a:gd name="T19" fmla="*/ 144 h 178"/>
                <a:gd name="T20" fmla="*/ 46 w 123"/>
                <a:gd name="T21" fmla="*/ 135 h 178"/>
                <a:gd name="T22" fmla="*/ 43 w 123"/>
                <a:gd name="T23" fmla="*/ 122 h 178"/>
                <a:gd name="T24" fmla="*/ 41 w 123"/>
                <a:gd name="T25" fmla="*/ 100 h 178"/>
                <a:gd name="T26" fmla="*/ 41 w 123"/>
                <a:gd name="T27" fmla="*/ 72 h 178"/>
                <a:gd name="T28" fmla="*/ 43 w 123"/>
                <a:gd name="T29" fmla="*/ 52 h 178"/>
                <a:gd name="T30" fmla="*/ 45 w 123"/>
                <a:gd name="T31" fmla="*/ 45 h 178"/>
                <a:gd name="T32" fmla="*/ 48 w 123"/>
                <a:gd name="T33" fmla="*/ 39 h 178"/>
                <a:gd name="T34" fmla="*/ 52 w 123"/>
                <a:gd name="T35" fmla="*/ 36 h 178"/>
                <a:gd name="T36" fmla="*/ 56 w 123"/>
                <a:gd name="T37" fmla="*/ 34 h 178"/>
                <a:gd name="T38" fmla="*/ 61 w 123"/>
                <a:gd name="T39" fmla="*/ 33 h 178"/>
                <a:gd name="T40" fmla="*/ 69 w 123"/>
                <a:gd name="T41" fmla="*/ 34 h 178"/>
                <a:gd name="T42" fmla="*/ 74 w 123"/>
                <a:gd name="T43" fmla="*/ 39 h 178"/>
                <a:gd name="T44" fmla="*/ 81 w 123"/>
                <a:gd name="T45" fmla="*/ 48 h 178"/>
                <a:gd name="T46" fmla="*/ 116 w 123"/>
                <a:gd name="T47" fmla="*/ 32 h 178"/>
                <a:gd name="T48" fmla="*/ 106 w 123"/>
                <a:gd name="T49" fmla="*/ 18 h 178"/>
                <a:gd name="T50" fmla="*/ 98 w 123"/>
                <a:gd name="T51" fmla="*/ 10 h 178"/>
                <a:gd name="T52" fmla="*/ 88 w 123"/>
                <a:gd name="T53" fmla="*/ 5 h 178"/>
                <a:gd name="T54" fmla="*/ 77 w 123"/>
                <a:gd name="T55" fmla="*/ 1 h 178"/>
                <a:gd name="T56" fmla="*/ 64 w 123"/>
                <a:gd name="T57" fmla="*/ 0 h 178"/>
                <a:gd name="T58" fmla="*/ 49 w 123"/>
                <a:gd name="T59" fmla="*/ 2 h 178"/>
                <a:gd name="T60" fmla="*/ 36 w 123"/>
                <a:gd name="T61" fmla="*/ 6 h 178"/>
                <a:gd name="T62" fmla="*/ 25 w 123"/>
                <a:gd name="T63" fmla="*/ 13 h 178"/>
                <a:gd name="T64" fmla="*/ 16 w 123"/>
                <a:gd name="T65" fmla="*/ 23 h 178"/>
                <a:gd name="T66" fmla="*/ 9 w 123"/>
                <a:gd name="T67" fmla="*/ 35 h 178"/>
                <a:gd name="T68" fmla="*/ 5 w 123"/>
                <a:gd name="T69" fmla="*/ 46 h 178"/>
                <a:gd name="T70" fmla="*/ 2 w 123"/>
                <a:gd name="T71" fmla="*/ 59 h 178"/>
                <a:gd name="T72" fmla="*/ 0 w 123"/>
                <a:gd name="T73" fmla="*/ 78 h 178"/>
                <a:gd name="T74" fmla="*/ 0 w 123"/>
                <a:gd name="T75" fmla="*/ 99 h 178"/>
                <a:gd name="T76" fmla="*/ 2 w 123"/>
                <a:gd name="T77" fmla="*/ 118 h 178"/>
                <a:gd name="T78" fmla="*/ 6 w 123"/>
                <a:gd name="T79" fmla="*/ 135 h 178"/>
                <a:gd name="T80" fmla="*/ 12 w 123"/>
                <a:gd name="T81" fmla="*/ 149 h 178"/>
                <a:gd name="T82" fmla="*/ 20 w 123"/>
                <a:gd name="T83" fmla="*/ 160 h 178"/>
                <a:gd name="T84" fmla="*/ 29 w 123"/>
                <a:gd name="T85" fmla="*/ 169 h 178"/>
                <a:gd name="T86" fmla="*/ 41 w 123"/>
                <a:gd name="T87" fmla="*/ 175 h 178"/>
                <a:gd name="T88" fmla="*/ 54 w 123"/>
                <a:gd name="T89" fmla="*/ 178 h 178"/>
                <a:gd name="T90" fmla="*/ 73 w 123"/>
                <a:gd name="T91" fmla="*/ 178 h 178"/>
                <a:gd name="T92" fmla="*/ 82 w 123"/>
                <a:gd name="T93" fmla="*/ 175 h 178"/>
                <a:gd name="T94" fmla="*/ 98 w 123"/>
                <a:gd name="T95" fmla="*/ 167 h 178"/>
                <a:gd name="T96" fmla="*/ 105 w 123"/>
                <a:gd name="T97" fmla="*/ 161 h 178"/>
                <a:gd name="T98" fmla="*/ 116 w 123"/>
                <a:gd name="T99" fmla="*/ 145 h 178"/>
                <a:gd name="T100" fmla="*/ 121 w 123"/>
                <a:gd name="T101" fmla="*/ 127 h 178"/>
                <a:gd name="T102" fmla="*/ 123 w 123"/>
                <a:gd name="T103" fmla="*/ 111 h 1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3" h="178">
                  <a:moveTo>
                    <a:pt x="123" y="100"/>
                  </a:moveTo>
                  <a:lnTo>
                    <a:pt x="123" y="73"/>
                  </a:lnTo>
                  <a:lnTo>
                    <a:pt x="64" y="73"/>
                  </a:lnTo>
                  <a:lnTo>
                    <a:pt x="64" y="101"/>
                  </a:lnTo>
                  <a:lnTo>
                    <a:pt x="84" y="101"/>
                  </a:lnTo>
                  <a:lnTo>
                    <a:pt x="84" y="104"/>
                  </a:lnTo>
                  <a:lnTo>
                    <a:pt x="83" y="115"/>
                  </a:lnTo>
                  <a:lnTo>
                    <a:pt x="82" y="125"/>
                  </a:lnTo>
                  <a:lnTo>
                    <a:pt x="81" y="133"/>
                  </a:lnTo>
                  <a:lnTo>
                    <a:pt x="80" y="136"/>
                  </a:lnTo>
                  <a:lnTo>
                    <a:pt x="79" y="139"/>
                  </a:lnTo>
                  <a:lnTo>
                    <a:pt x="77" y="141"/>
                  </a:lnTo>
                  <a:lnTo>
                    <a:pt x="76" y="143"/>
                  </a:lnTo>
                  <a:lnTo>
                    <a:pt x="74" y="145"/>
                  </a:lnTo>
                  <a:lnTo>
                    <a:pt x="72" y="146"/>
                  </a:lnTo>
                  <a:lnTo>
                    <a:pt x="68" y="148"/>
                  </a:lnTo>
                  <a:lnTo>
                    <a:pt x="63" y="148"/>
                  </a:lnTo>
                  <a:lnTo>
                    <a:pt x="58" y="148"/>
                  </a:lnTo>
                  <a:lnTo>
                    <a:pt x="54" y="146"/>
                  </a:lnTo>
                  <a:lnTo>
                    <a:pt x="51" y="144"/>
                  </a:lnTo>
                  <a:lnTo>
                    <a:pt x="48" y="140"/>
                  </a:lnTo>
                  <a:lnTo>
                    <a:pt x="46" y="135"/>
                  </a:lnTo>
                  <a:lnTo>
                    <a:pt x="44" y="129"/>
                  </a:lnTo>
                  <a:lnTo>
                    <a:pt x="43" y="122"/>
                  </a:lnTo>
                  <a:lnTo>
                    <a:pt x="42" y="113"/>
                  </a:lnTo>
                  <a:lnTo>
                    <a:pt x="41" y="100"/>
                  </a:lnTo>
                  <a:lnTo>
                    <a:pt x="41" y="86"/>
                  </a:lnTo>
                  <a:lnTo>
                    <a:pt x="41" y="72"/>
                  </a:lnTo>
                  <a:lnTo>
                    <a:pt x="42" y="61"/>
                  </a:lnTo>
                  <a:lnTo>
                    <a:pt x="43" y="52"/>
                  </a:lnTo>
                  <a:lnTo>
                    <a:pt x="44" y="48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8" y="39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69" y="34"/>
                  </a:lnTo>
                  <a:lnTo>
                    <a:pt x="72" y="36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1" y="48"/>
                  </a:lnTo>
                  <a:lnTo>
                    <a:pt x="82" y="51"/>
                  </a:lnTo>
                  <a:lnTo>
                    <a:pt x="116" y="32"/>
                  </a:lnTo>
                  <a:lnTo>
                    <a:pt x="112" y="25"/>
                  </a:lnTo>
                  <a:lnTo>
                    <a:pt x="106" y="18"/>
                  </a:lnTo>
                  <a:lnTo>
                    <a:pt x="101" y="13"/>
                  </a:lnTo>
                  <a:lnTo>
                    <a:pt x="98" y="10"/>
                  </a:lnTo>
                  <a:lnTo>
                    <a:pt x="94" y="8"/>
                  </a:lnTo>
                  <a:lnTo>
                    <a:pt x="88" y="5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4" y="0"/>
                  </a:lnTo>
                  <a:lnTo>
                    <a:pt x="56" y="1"/>
                  </a:lnTo>
                  <a:lnTo>
                    <a:pt x="49" y="2"/>
                  </a:lnTo>
                  <a:lnTo>
                    <a:pt x="42" y="4"/>
                  </a:lnTo>
                  <a:lnTo>
                    <a:pt x="36" y="6"/>
                  </a:lnTo>
                  <a:lnTo>
                    <a:pt x="30" y="9"/>
                  </a:lnTo>
                  <a:lnTo>
                    <a:pt x="25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35"/>
                  </a:lnTo>
                  <a:lnTo>
                    <a:pt x="6" y="43"/>
                  </a:lnTo>
                  <a:lnTo>
                    <a:pt x="5" y="46"/>
                  </a:lnTo>
                  <a:lnTo>
                    <a:pt x="4" y="50"/>
                  </a:lnTo>
                  <a:lnTo>
                    <a:pt x="2" y="59"/>
                  </a:lnTo>
                  <a:lnTo>
                    <a:pt x="1" y="68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2" y="118"/>
                  </a:lnTo>
                  <a:lnTo>
                    <a:pt x="4" y="127"/>
                  </a:lnTo>
                  <a:lnTo>
                    <a:pt x="6" y="135"/>
                  </a:lnTo>
                  <a:lnTo>
                    <a:pt x="9" y="142"/>
                  </a:lnTo>
                  <a:lnTo>
                    <a:pt x="12" y="149"/>
                  </a:lnTo>
                  <a:lnTo>
                    <a:pt x="16" y="155"/>
                  </a:lnTo>
                  <a:lnTo>
                    <a:pt x="20" y="160"/>
                  </a:lnTo>
                  <a:lnTo>
                    <a:pt x="24" y="165"/>
                  </a:lnTo>
                  <a:lnTo>
                    <a:pt x="29" y="169"/>
                  </a:lnTo>
                  <a:lnTo>
                    <a:pt x="35" y="172"/>
                  </a:lnTo>
                  <a:lnTo>
                    <a:pt x="41" y="175"/>
                  </a:lnTo>
                  <a:lnTo>
                    <a:pt x="47" y="177"/>
                  </a:lnTo>
                  <a:lnTo>
                    <a:pt x="54" y="178"/>
                  </a:lnTo>
                  <a:lnTo>
                    <a:pt x="61" y="178"/>
                  </a:lnTo>
                  <a:lnTo>
                    <a:pt x="73" y="178"/>
                  </a:lnTo>
                  <a:lnTo>
                    <a:pt x="77" y="177"/>
                  </a:lnTo>
                  <a:lnTo>
                    <a:pt x="82" y="175"/>
                  </a:lnTo>
                  <a:lnTo>
                    <a:pt x="91" y="172"/>
                  </a:lnTo>
                  <a:lnTo>
                    <a:pt x="98" y="167"/>
                  </a:lnTo>
                  <a:lnTo>
                    <a:pt x="102" y="164"/>
                  </a:lnTo>
                  <a:lnTo>
                    <a:pt x="105" y="161"/>
                  </a:lnTo>
                  <a:lnTo>
                    <a:pt x="111" y="154"/>
                  </a:lnTo>
                  <a:lnTo>
                    <a:pt x="116" y="145"/>
                  </a:lnTo>
                  <a:lnTo>
                    <a:pt x="119" y="135"/>
                  </a:lnTo>
                  <a:lnTo>
                    <a:pt x="121" y="127"/>
                  </a:lnTo>
                  <a:lnTo>
                    <a:pt x="122" y="120"/>
                  </a:lnTo>
                  <a:lnTo>
                    <a:pt x="123" y="111"/>
                  </a:lnTo>
                  <a:lnTo>
                    <a:pt x="123" y="100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/>
          </p:nvSpPr>
          <p:spPr bwMode="auto">
            <a:xfrm>
              <a:off x="3096" y="1930"/>
              <a:ext cx="110" cy="173"/>
            </a:xfrm>
            <a:custGeom>
              <a:avLst/>
              <a:gdLst>
                <a:gd name="T0" fmla="*/ 110 w 110"/>
                <a:gd name="T1" fmla="*/ 59 h 172"/>
                <a:gd name="T2" fmla="*/ 110 w 110"/>
                <a:gd name="T3" fmla="*/ 52 h 172"/>
                <a:gd name="T4" fmla="*/ 109 w 110"/>
                <a:gd name="T5" fmla="*/ 45 h 172"/>
                <a:gd name="T6" fmla="*/ 107 w 110"/>
                <a:gd name="T7" fmla="*/ 38 h 172"/>
                <a:gd name="T8" fmla="*/ 105 w 110"/>
                <a:gd name="T9" fmla="*/ 33 h 172"/>
                <a:gd name="T10" fmla="*/ 103 w 110"/>
                <a:gd name="T11" fmla="*/ 30 h 172"/>
                <a:gd name="T12" fmla="*/ 102 w 110"/>
                <a:gd name="T13" fmla="*/ 27 h 172"/>
                <a:gd name="T14" fmla="*/ 98 w 110"/>
                <a:gd name="T15" fmla="*/ 22 h 172"/>
                <a:gd name="T16" fmla="*/ 94 w 110"/>
                <a:gd name="T17" fmla="*/ 18 h 172"/>
                <a:gd name="T18" fmla="*/ 90 w 110"/>
                <a:gd name="T19" fmla="*/ 14 h 172"/>
                <a:gd name="T20" fmla="*/ 85 w 110"/>
                <a:gd name="T21" fmla="*/ 11 h 172"/>
                <a:gd name="T22" fmla="*/ 79 w 110"/>
                <a:gd name="T23" fmla="*/ 8 h 172"/>
                <a:gd name="T24" fmla="*/ 73 w 110"/>
                <a:gd name="T25" fmla="*/ 6 h 172"/>
                <a:gd name="T26" fmla="*/ 67 w 110"/>
                <a:gd name="T27" fmla="*/ 4 h 172"/>
                <a:gd name="T28" fmla="*/ 61 w 110"/>
                <a:gd name="T29" fmla="*/ 2 h 172"/>
                <a:gd name="T30" fmla="*/ 54 w 110"/>
                <a:gd name="T31" fmla="*/ 1 h 172"/>
                <a:gd name="T32" fmla="*/ 47 w 110"/>
                <a:gd name="T33" fmla="*/ 0 h 172"/>
                <a:gd name="T34" fmla="*/ 40 w 110"/>
                <a:gd name="T35" fmla="*/ 0 h 172"/>
                <a:gd name="T36" fmla="*/ 0 w 110"/>
                <a:gd name="T37" fmla="*/ 0 h 172"/>
                <a:gd name="T38" fmla="*/ 0 w 110"/>
                <a:gd name="T39" fmla="*/ 177 h 172"/>
                <a:gd name="T40" fmla="*/ 40 w 110"/>
                <a:gd name="T41" fmla="*/ 177 h 172"/>
                <a:gd name="T42" fmla="*/ 40 w 110"/>
                <a:gd name="T43" fmla="*/ 127 h 172"/>
                <a:gd name="T44" fmla="*/ 48 w 110"/>
                <a:gd name="T45" fmla="*/ 127 h 172"/>
                <a:gd name="T46" fmla="*/ 55 w 110"/>
                <a:gd name="T47" fmla="*/ 126 h 172"/>
                <a:gd name="T48" fmla="*/ 62 w 110"/>
                <a:gd name="T49" fmla="*/ 124 h 172"/>
                <a:gd name="T50" fmla="*/ 69 w 110"/>
                <a:gd name="T51" fmla="*/ 123 h 172"/>
                <a:gd name="T52" fmla="*/ 75 w 110"/>
                <a:gd name="T53" fmla="*/ 120 h 172"/>
                <a:gd name="T54" fmla="*/ 81 w 110"/>
                <a:gd name="T55" fmla="*/ 118 h 172"/>
                <a:gd name="T56" fmla="*/ 86 w 110"/>
                <a:gd name="T57" fmla="*/ 114 h 172"/>
                <a:gd name="T58" fmla="*/ 91 w 110"/>
                <a:gd name="T59" fmla="*/ 110 h 172"/>
                <a:gd name="T60" fmla="*/ 96 w 110"/>
                <a:gd name="T61" fmla="*/ 106 h 172"/>
                <a:gd name="T62" fmla="*/ 99 w 110"/>
                <a:gd name="T63" fmla="*/ 102 h 172"/>
                <a:gd name="T64" fmla="*/ 102 w 110"/>
                <a:gd name="T65" fmla="*/ 96 h 172"/>
                <a:gd name="T66" fmla="*/ 105 w 110"/>
                <a:gd name="T67" fmla="*/ 91 h 172"/>
                <a:gd name="T68" fmla="*/ 107 w 110"/>
                <a:gd name="T69" fmla="*/ 80 h 172"/>
                <a:gd name="T70" fmla="*/ 109 w 110"/>
                <a:gd name="T71" fmla="*/ 73 h 172"/>
                <a:gd name="T72" fmla="*/ 110 w 110"/>
                <a:gd name="T73" fmla="*/ 67 h 172"/>
                <a:gd name="T74" fmla="*/ 110 w 110"/>
                <a:gd name="T75" fmla="*/ 59 h 172"/>
                <a:gd name="T76" fmla="*/ 70 w 110"/>
                <a:gd name="T77" fmla="*/ 61 h 172"/>
                <a:gd name="T78" fmla="*/ 70 w 110"/>
                <a:gd name="T79" fmla="*/ 69 h 172"/>
                <a:gd name="T80" fmla="*/ 69 w 110"/>
                <a:gd name="T81" fmla="*/ 73 h 172"/>
                <a:gd name="T82" fmla="*/ 68 w 110"/>
                <a:gd name="T83" fmla="*/ 76 h 172"/>
                <a:gd name="T84" fmla="*/ 66 w 110"/>
                <a:gd name="T85" fmla="*/ 81 h 172"/>
                <a:gd name="T86" fmla="*/ 63 w 110"/>
                <a:gd name="T87" fmla="*/ 85 h 172"/>
                <a:gd name="T88" fmla="*/ 61 w 110"/>
                <a:gd name="T89" fmla="*/ 92 h 172"/>
                <a:gd name="T90" fmla="*/ 58 w 110"/>
                <a:gd name="T91" fmla="*/ 93 h 172"/>
                <a:gd name="T92" fmla="*/ 53 w 110"/>
                <a:gd name="T93" fmla="*/ 95 h 172"/>
                <a:gd name="T94" fmla="*/ 47 w 110"/>
                <a:gd name="T95" fmla="*/ 96 h 172"/>
                <a:gd name="T96" fmla="*/ 40 w 110"/>
                <a:gd name="T97" fmla="*/ 96 h 172"/>
                <a:gd name="T98" fmla="*/ 40 w 110"/>
                <a:gd name="T99" fmla="*/ 31 h 172"/>
                <a:gd name="T100" fmla="*/ 46 w 110"/>
                <a:gd name="T101" fmla="*/ 31 h 172"/>
                <a:gd name="T102" fmla="*/ 51 w 110"/>
                <a:gd name="T103" fmla="*/ 32 h 172"/>
                <a:gd name="T104" fmla="*/ 57 w 110"/>
                <a:gd name="T105" fmla="*/ 34 h 172"/>
                <a:gd name="T106" fmla="*/ 61 w 110"/>
                <a:gd name="T107" fmla="*/ 37 h 172"/>
                <a:gd name="T108" fmla="*/ 63 w 110"/>
                <a:gd name="T109" fmla="*/ 39 h 172"/>
                <a:gd name="T110" fmla="*/ 65 w 110"/>
                <a:gd name="T111" fmla="*/ 41 h 172"/>
                <a:gd name="T112" fmla="*/ 67 w 110"/>
                <a:gd name="T113" fmla="*/ 43 h 172"/>
                <a:gd name="T114" fmla="*/ 68 w 110"/>
                <a:gd name="T115" fmla="*/ 46 h 172"/>
                <a:gd name="T116" fmla="*/ 69 w 110"/>
                <a:gd name="T117" fmla="*/ 49 h 172"/>
                <a:gd name="T118" fmla="*/ 70 w 110"/>
                <a:gd name="T119" fmla="*/ 52 h 172"/>
                <a:gd name="T120" fmla="*/ 70 w 110"/>
                <a:gd name="T121" fmla="*/ 56 h 172"/>
                <a:gd name="T122" fmla="*/ 70 w 110"/>
                <a:gd name="T123" fmla="*/ 61 h 1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0" h="172">
                  <a:moveTo>
                    <a:pt x="110" y="59"/>
                  </a:moveTo>
                  <a:lnTo>
                    <a:pt x="110" y="52"/>
                  </a:lnTo>
                  <a:lnTo>
                    <a:pt x="109" y="45"/>
                  </a:lnTo>
                  <a:lnTo>
                    <a:pt x="107" y="38"/>
                  </a:lnTo>
                  <a:lnTo>
                    <a:pt x="105" y="33"/>
                  </a:lnTo>
                  <a:lnTo>
                    <a:pt x="103" y="30"/>
                  </a:lnTo>
                  <a:lnTo>
                    <a:pt x="102" y="27"/>
                  </a:lnTo>
                  <a:lnTo>
                    <a:pt x="98" y="22"/>
                  </a:lnTo>
                  <a:lnTo>
                    <a:pt x="94" y="18"/>
                  </a:lnTo>
                  <a:lnTo>
                    <a:pt x="90" y="14"/>
                  </a:lnTo>
                  <a:lnTo>
                    <a:pt x="85" y="11"/>
                  </a:lnTo>
                  <a:lnTo>
                    <a:pt x="79" y="8"/>
                  </a:lnTo>
                  <a:lnTo>
                    <a:pt x="73" y="6"/>
                  </a:lnTo>
                  <a:lnTo>
                    <a:pt x="67" y="4"/>
                  </a:lnTo>
                  <a:lnTo>
                    <a:pt x="61" y="2"/>
                  </a:lnTo>
                  <a:lnTo>
                    <a:pt x="54" y="1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40" y="172"/>
                  </a:lnTo>
                  <a:lnTo>
                    <a:pt x="40" y="122"/>
                  </a:lnTo>
                  <a:lnTo>
                    <a:pt x="48" y="122"/>
                  </a:lnTo>
                  <a:lnTo>
                    <a:pt x="55" y="121"/>
                  </a:lnTo>
                  <a:lnTo>
                    <a:pt x="62" y="119"/>
                  </a:lnTo>
                  <a:lnTo>
                    <a:pt x="69" y="118"/>
                  </a:lnTo>
                  <a:lnTo>
                    <a:pt x="75" y="115"/>
                  </a:lnTo>
                  <a:lnTo>
                    <a:pt x="81" y="113"/>
                  </a:lnTo>
                  <a:lnTo>
                    <a:pt x="86" y="109"/>
                  </a:lnTo>
                  <a:lnTo>
                    <a:pt x="91" y="105"/>
                  </a:lnTo>
                  <a:lnTo>
                    <a:pt x="96" y="101"/>
                  </a:lnTo>
                  <a:lnTo>
                    <a:pt x="99" y="97"/>
                  </a:lnTo>
                  <a:lnTo>
                    <a:pt x="102" y="91"/>
                  </a:lnTo>
                  <a:lnTo>
                    <a:pt x="105" y="86"/>
                  </a:lnTo>
                  <a:lnTo>
                    <a:pt x="107" y="80"/>
                  </a:lnTo>
                  <a:lnTo>
                    <a:pt x="109" y="73"/>
                  </a:lnTo>
                  <a:lnTo>
                    <a:pt x="110" y="67"/>
                  </a:lnTo>
                  <a:lnTo>
                    <a:pt x="110" y="59"/>
                  </a:lnTo>
                  <a:close/>
                  <a:moveTo>
                    <a:pt x="70" y="61"/>
                  </a:moveTo>
                  <a:lnTo>
                    <a:pt x="70" y="69"/>
                  </a:lnTo>
                  <a:lnTo>
                    <a:pt x="69" y="73"/>
                  </a:lnTo>
                  <a:lnTo>
                    <a:pt x="68" y="76"/>
                  </a:lnTo>
                  <a:lnTo>
                    <a:pt x="66" y="81"/>
                  </a:lnTo>
                  <a:lnTo>
                    <a:pt x="63" y="85"/>
                  </a:lnTo>
                  <a:lnTo>
                    <a:pt x="61" y="87"/>
                  </a:lnTo>
                  <a:lnTo>
                    <a:pt x="58" y="88"/>
                  </a:lnTo>
                  <a:lnTo>
                    <a:pt x="53" y="90"/>
                  </a:lnTo>
                  <a:lnTo>
                    <a:pt x="47" y="91"/>
                  </a:lnTo>
                  <a:lnTo>
                    <a:pt x="40" y="91"/>
                  </a:lnTo>
                  <a:lnTo>
                    <a:pt x="40" y="31"/>
                  </a:lnTo>
                  <a:lnTo>
                    <a:pt x="46" y="31"/>
                  </a:lnTo>
                  <a:lnTo>
                    <a:pt x="51" y="32"/>
                  </a:lnTo>
                  <a:lnTo>
                    <a:pt x="57" y="34"/>
                  </a:lnTo>
                  <a:lnTo>
                    <a:pt x="61" y="37"/>
                  </a:lnTo>
                  <a:lnTo>
                    <a:pt x="63" y="39"/>
                  </a:lnTo>
                  <a:lnTo>
                    <a:pt x="65" y="41"/>
                  </a:lnTo>
                  <a:lnTo>
                    <a:pt x="67" y="43"/>
                  </a:lnTo>
                  <a:lnTo>
                    <a:pt x="68" y="46"/>
                  </a:lnTo>
                  <a:lnTo>
                    <a:pt x="69" y="49"/>
                  </a:lnTo>
                  <a:lnTo>
                    <a:pt x="70" y="52"/>
                  </a:lnTo>
                  <a:lnTo>
                    <a:pt x="70" y="56"/>
                  </a:lnTo>
                  <a:lnTo>
                    <a:pt x="70" y="61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3206" y="1930"/>
              <a:ext cx="130" cy="173"/>
            </a:xfrm>
            <a:custGeom>
              <a:avLst/>
              <a:gdLst>
                <a:gd name="T0" fmla="*/ 130 w 130"/>
                <a:gd name="T1" fmla="*/ 177 h 172"/>
                <a:gd name="T2" fmla="*/ 86 w 130"/>
                <a:gd name="T3" fmla="*/ 0 h 172"/>
                <a:gd name="T4" fmla="*/ 44 w 130"/>
                <a:gd name="T5" fmla="*/ 0 h 172"/>
                <a:gd name="T6" fmla="*/ 0 w 130"/>
                <a:gd name="T7" fmla="*/ 177 h 172"/>
                <a:gd name="T8" fmla="*/ 40 w 130"/>
                <a:gd name="T9" fmla="*/ 177 h 172"/>
                <a:gd name="T10" fmla="*/ 46 w 130"/>
                <a:gd name="T11" fmla="*/ 153 h 172"/>
                <a:gd name="T12" fmla="*/ 85 w 130"/>
                <a:gd name="T13" fmla="*/ 153 h 172"/>
                <a:gd name="T14" fmla="*/ 90 w 130"/>
                <a:gd name="T15" fmla="*/ 177 h 172"/>
                <a:gd name="T16" fmla="*/ 130 w 130"/>
                <a:gd name="T17" fmla="*/ 177 h 172"/>
                <a:gd name="T18" fmla="*/ 80 w 130"/>
                <a:gd name="T19" fmla="*/ 127 h 172"/>
                <a:gd name="T20" fmla="*/ 50 w 130"/>
                <a:gd name="T21" fmla="*/ 127 h 172"/>
                <a:gd name="T22" fmla="*/ 65 w 130"/>
                <a:gd name="T23" fmla="*/ 46 h 172"/>
                <a:gd name="T24" fmla="*/ 80 w 130"/>
                <a:gd name="T25" fmla="*/ 127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72">
                  <a:moveTo>
                    <a:pt x="130" y="172"/>
                  </a:moveTo>
                  <a:lnTo>
                    <a:pt x="86" y="0"/>
                  </a:lnTo>
                  <a:lnTo>
                    <a:pt x="44" y="0"/>
                  </a:lnTo>
                  <a:lnTo>
                    <a:pt x="0" y="172"/>
                  </a:lnTo>
                  <a:lnTo>
                    <a:pt x="40" y="172"/>
                  </a:lnTo>
                  <a:lnTo>
                    <a:pt x="46" y="148"/>
                  </a:lnTo>
                  <a:lnTo>
                    <a:pt x="85" y="148"/>
                  </a:lnTo>
                  <a:lnTo>
                    <a:pt x="90" y="172"/>
                  </a:lnTo>
                  <a:lnTo>
                    <a:pt x="130" y="172"/>
                  </a:lnTo>
                  <a:close/>
                  <a:moveTo>
                    <a:pt x="80" y="122"/>
                  </a:moveTo>
                  <a:lnTo>
                    <a:pt x="50" y="122"/>
                  </a:lnTo>
                  <a:lnTo>
                    <a:pt x="65" y="46"/>
                  </a:lnTo>
                  <a:lnTo>
                    <a:pt x="80" y="122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727" y="1930"/>
              <a:ext cx="75" cy="173"/>
            </a:xfrm>
            <a:custGeom>
              <a:avLst/>
              <a:gdLst>
                <a:gd name="T0" fmla="*/ 75 w 75"/>
                <a:gd name="T1" fmla="*/ 7 h 172"/>
                <a:gd name="T2" fmla="*/ 75 w 75"/>
                <a:gd name="T3" fmla="*/ 0 h 172"/>
                <a:gd name="T4" fmla="*/ 0 w 75"/>
                <a:gd name="T5" fmla="*/ 0 h 172"/>
                <a:gd name="T6" fmla="*/ 0 w 75"/>
                <a:gd name="T7" fmla="*/ 7 h 172"/>
                <a:gd name="T8" fmla="*/ 17 w 75"/>
                <a:gd name="T9" fmla="*/ 10 h 172"/>
                <a:gd name="T10" fmla="*/ 17 w 75"/>
                <a:gd name="T11" fmla="*/ 167 h 172"/>
                <a:gd name="T12" fmla="*/ 0 w 75"/>
                <a:gd name="T13" fmla="*/ 171 h 172"/>
                <a:gd name="T14" fmla="*/ 0 w 75"/>
                <a:gd name="T15" fmla="*/ 177 h 172"/>
                <a:gd name="T16" fmla="*/ 75 w 75"/>
                <a:gd name="T17" fmla="*/ 177 h 172"/>
                <a:gd name="T18" fmla="*/ 75 w 75"/>
                <a:gd name="T19" fmla="*/ 171 h 172"/>
                <a:gd name="T20" fmla="*/ 58 w 75"/>
                <a:gd name="T21" fmla="*/ 167 h 172"/>
                <a:gd name="T22" fmla="*/ 58 w 75"/>
                <a:gd name="T23" fmla="*/ 10 h 172"/>
                <a:gd name="T24" fmla="*/ 75 w 75"/>
                <a:gd name="T25" fmla="*/ 7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72">
                  <a:moveTo>
                    <a:pt x="75" y="7"/>
                  </a:moveTo>
                  <a:lnTo>
                    <a:pt x="7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10"/>
                  </a:lnTo>
                  <a:lnTo>
                    <a:pt x="17" y="162"/>
                  </a:lnTo>
                  <a:lnTo>
                    <a:pt x="0" y="166"/>
                  </a:lnTo>
                  <a:lnTo>
                    <a:pt x="0" y="172"/>
                  </a:lnTo>
                  <a:lnTo>
                    <a:pt x="75" y="172"/>
                  </a:lnTo>
                  <a:lnTo>
                    <a:pt x="75" y="166"/>
                  </a:lnTo>
                  <a:lnTo>
                    <a:pt x="58" y="162"/>
                  </a:lnTo>
                  <a:lnTo>
                    <a:pt x="58" y="10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970" y="1930"/>
              <a:ext cx="94" cy="173"/>
            </a:xfrm>
            <a:custGeom>
              <a:avLst/>
              <a:gdLst>
                <a:gd name="T0" fmla="*/ 94 w 94"/>
                <a:gd name="T1" fmla="*/ 177 h 172"/>
                <a:gd name="T2" fmla="*/ 94 w 94"/>
                <a:gd name="T3" fmla="*/ 146 h 172"/>
                <a:gd name="T4" fmla="*/ 40 w 94"/>
                <a:gd name="T5" fmla="*/ 146 h 172"/>
                <a:gd name="T6" fmla="*/ 40 w 94"/>
                <a:gd name="T7" fmla="*/ 104 h 172"/>
                <a:gd name="T8" fmla="*/ 91 w 94"/>
                <a:gd name="T9" fmla="*/ 104 h 172"/>
                <a:gd name="T10" fmla="*/ 91 w 94"/>
                <a:gd name="T11" fmla="*/ 70 h 172"/>
                <a:gd name="T12" fmla="*/ 40 w 94"/>
                <a:gd name="T13" fmla="*/ 70 h 172"/>
                <a:gd name="T14" fmla="*/ 40 w 94"/>
                <a:gd name="T15" fmla="*/ 32 h 172"/>
                <a:gd name="T16" fmla="*/ 93 w 94"/>
                <a:gd name="T17" fmla="*/ 32 h 172"/>
                <a:gd name="T18" fmla="*/ 93 w 94"/>
                <a:gd name="T19" fmla="*/ 0 h 172"/>
                <a:gd name="T20" fmla="*/ 0 w 94"/>
                <a:gd name="T21" fmla="*/ 0 h 172"/>
                <a:gd name="T22" fmla="*/ 0 w 94"/>
                <a:gd name="T23" fmla="*/ 177 h 172"/>
                <a:gd name="T24" fmla="*/ 94 w 94"/>
                <a:gd name="T25" fmla="*/ 177 h 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" h="172">
                  <a:moveTo>
                    <a:pt x="94" y="172"/>
                  </a:moveTo>
                  <a:lnTo>
                    <a:pt x="94" y="141"/>
                  </a:lnTo>
                  <a:lnTo>
                    <a:pt x="40" y="141"/>
                  </a:lnTo>
                  <a:lnTo>
                    <a:pt x="40" y="99"/>
                  </a:lnTo>
                  <a:lnTo>
                    <a:pt x="91" y="99"/>
                  </a:lnTo>
                  <a:lnTo>
                    <a:pt x="91" y="70"/>
                  </a:lnTo>
                  <a:lnTo>
                    <a:pt x="40" y="70"/>
                  </a:lnTo>
                  <a:lnTo>
                    <a:pt x="40" y="32"/>
                  </a:lnTo>
                  <a:lnTo>
                    <a:pt x="93" y="32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72"/>
                  </a:lnTo>
                  <a:lnTo>
                    <a:pt x="94" y="172"/>
                  </a:lnTo>
                  <a:close/>
                </a:path>
              </a:pathLst>
            </a:custGeom>
            <a:solidFill>
              <a:srgbClr val="005B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80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85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66693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12" indent="-276218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9605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76298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42992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19210" indent="-276218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885904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152597" indent="-266693" algn="l" defTabSz="914377" rtl="0" eaLnBrk="1" latinLnBrk="0" hangingPunct="1"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9400" y="746125"/>
            <a:ext cx="2384425" cy="13430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AC80-52D7-47C0-9379-2A4FED4790DC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7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2AC80-52D7-47C0-9379-2A4FED4790D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1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3"/>
          <p:cNvSpPr>
            <a:spLocks noChangeAspect="1" noChangeArrowheads="1" noTextEdit="1"/>
          </p:cNvSpPr>
          <p:nvPr/>
        </p:nvSpPr>
        <p:spPr bwMode="auto">
          <a:xfrm>
            <a:off x="1588" y="1491950"/>
            <a:ext cx="121888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>
            <a:off x="1588" y="2355550"/>
            <a:ext cx="12188825" cy="4502150"/>
          </a:xfrm>
          <a:custGeom>
            <a:avLst/>
            <a:gdLst>
              <a:gd name="T0" fmla="*/ 23034 w 23034"/>
              <a:gd name="T1" fmla="*/ 8509 h 8509"/>
              <a:gd name="T2" fmla="*/ 0 w 23034"/>
              <a:gd name="T3" fmla="*/ 8509 h 8509"/>
              <a:gd name="T4" fmla="*/ 0 w 23034"/>
              <a:gd name="T5" fmla="*/ 0 h 8509"/>
              <a:gd name="T6" fmla="*/ 23034 w 23034"/>
              <a:gd name="T7" fmla="*/ 4063 h 8509"/>
              <a:gd name="T8" fmla="*/ 23034 w 23034"/>
              <a:gd name="T9" fmla="*/ 8509 h 8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34" h="8509">
                <a:moveTo>
                  <a:pt x="23034" y="8509"/>
                </a:moveTo>
                <a:lnTo>
                  <a:pt x="0" y="8509"/>
                </a:lnTo>
                <a:lnTo>
                  <a:pt x="0" y="0"/>
                </a:lnTo>
                <a:lnTo>
                  <a:pt x="23034" y="4063"/>
                </a:lnTo>
                <a:lnTo>
                  <a:pt x="23034" y="8509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1588" y="1491950"/>
            <a:ext cx="12188825" cy="5365750"/>
          </a:xfrm>
          <a:custGeom>
            <a:avLst/>
            <a:gdLst>
              <a:gd name="T0" fmla="*/ 23034 w 23034"/>
              <a:gd name="T1" fmla="*/ 10140 h 10140"/>
              <a:gd name="T2" fmla="*/ 0 w 23034"/>
              <a:gd name="T3" fmla="*/ 10140 h 10140"/>
              <a:gd name="T4" fmla="*/ 0 w 23034"/>
              <a:gd name="T5" fmla="*/ 4882 h 10140"/>
              <a:gd name="T6" fmla="*/ 23034 w 23034"/>
              <a:gd name="T7" fmla="*/ 0 h 10140"/>
              <a:gd name="T8" fmla="*/ 23034 w 23034"/>
              <a:gd name="T9" fmla="*/ 10140 h 10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34" h="10140">
                <a:moveTo>
                  <a:pt x="23034" y="10140"/>
                </a:moveTo>
                <a:lnTo>
                  <a:pt x="0" y="10140"/>
                </a:lnTo>
                <a:lnTo>
                  <a:pt x="0" y="4882"/>
                </a:lnTo>
                <a:lnTo>
                  <a:pt x="23034" y="0"/>
                </a:lnTo>
                <a:lnTo>
                  <a:pt x="23034" y="101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1588" y="3136600"/>
            <a:ext cx="12188825" cy="3721100"/>
          </a:xfrm>
          <a:custGeom>
            <a:avLst/>
            <a:gdLst>
              <a:gd name="T0" fmla="*/ 23034 w 23034"/>
              <a:gd name="T1" fmla="*/ 7032 h 7032"/>
              <a:gd name="T2" fmla="*/ 0 w 23034"/>
              <a:gd name="T3" fmla="*/ 7032 h 7032"/>
              <a:gd name="T4" fmla="*/ 0 w 23034"/>
              <a:gd name="T5" fmla="*/ 1774 h 7032"/>
              <a:gd name="T6" fmla="*/ 8370 w 23034"/>
              <a:gd name="T7" fmla="*/ 0 h 7032"/>
              <a:gd name="T8" fmla="*/ 23034 w 23034"/>
              <a:gd name="T9" fmla="*/ 2586 h 7032"/>
              <a:gd name="T10" fmla="*/ 23034 w 23034"/>
              <a:gd name="T11" fmla="*/ 7032 h 7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34" h="7032">
                <a:moveTo>
                  <a:pt x="23034" y="7032"/>
                </a:moveTo>
                <a:lnTo>
                  <a:pt x="0" y="7032"/>
                </a:lnTo>
                <a:lnTo>
                  <a:pt x="0" y="1774"/>
                </a:lnTo>
                <a:lnTo>
                  <a:pt x="8370" y="0"/>
                </a:lnTo>
                <a:lnTo>
                  <a:pt x="23034" y="2586"/>
                </a:lnTo>
                <a:lnTo>
                  <a:pt x="23034" y="7032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88" y="1493838"/>
            <a:ext cx="121888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7334" y="574401"/>
            <a:ext cx="6461871" cy="1201966"/>
          </a:xfrm>
        </p:spPr>
        <p:txBody>
          <a:bodyPr anchor="b"/>
          <a:lstStyle>
            <a:lvl1pPr algn="l"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Headlinemasterformat 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33537" y="1851850"/>
            <a:ext cx="3526966" cy="7922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 err="1"/>
              <a:t>Sublinemasterformat</a:t>
            </a:r>
            <a:r>
              <a:rPr lang="de-DE" dirty="0"/>
              <a:t> durch Klicken bearbeiten</a:t>
            </a:r>
          </a:p>
        </p:txBody>
      </p:sp>
      <p:sp>
        <p:nvSpPr>
          <p:cNvPr id="4" name="Rechtwinkliges Dreieck 3"/>
          <p:cNvSpPr/>
          <p:nvPr/>
        </p:nvSpPr>
        <p:spPr>
          <a:xfrm>
            <a:off x="0" y="4073236"/>
            <a:ext cx="1981200" cy="27844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algn="ctr"/>
            <a:endParaRPr lang="de-DE" dirty="0" err="1"/>
          </a:p>
        </p:txBody>
      </p:sp>
      <p:sp>
        <p:nvSpPr>
          <p:cNvPr id="37" name="Untertitel 2"/>
          <p:cNvSpPr txBox="1">
            <a:spLocks/>
          </p:cNvSpPr>
          <p:nvPr/>
        </p:nvSpPr>
        <p:spPr>
          <a:xfrm>
            <a:off x="10875714" y="6317368"/>
            <a:ext cx="690894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igepa.de</a:t>
            </a:r>
          </a:p>
        </p:txBody>
      </p:sp>
      <p:sp>
        <p:nvSpPr>
          <p:cNvPr id="41" name="Freeform 9"/>
          <p:cNvSpPr>
            <a:spLocks/>
          </p:cNvSpPr>
          <p:nvPr/>
        </p:nvSpPr>
        <p:spPr bwMode="auto">
          <a:xfrm>
            <a:off x="6246813" y="4246563"/>
            <a:ext cx="5943600" cy="2613025"/>
          </a:xfrm>
          <a:custGeom>
            <a:avLst/>
            <a:gdLst>
              <a:gd name="T0" fmla="*/ 11233 w 11233"/>
              <a:gd name="T1" fmla="*/ 4937 h 4937"/>
              <a:gd name="T2" fmla="*/ 0 w 11233"/>
              <a:gd name="T3" fmla="*/ 4937 h 4937"/>
              <a:gd name="T4" fmla="*/ 8447 w 11233"/>
              <a:gd name="T5" fmla="*/ 0 h 4937"/>
              <a:gd name="T6" fmla="*/ 11233 w 11233"/>
              <a:gd name="T7" fmla="*/ 491 h 4937"/>
              <a:gd name="T8" fmla="*/ 11233 w 11233"/>
              <a:gd name="T9" fmla="*/ 4937 h 4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33" h="4937">
                <a:moveTo>
                  <a:pt x="11233" y="4937"/>
                </a:moveTo>
                <a:lnTo>
                  <a:pt x="0" y="4937"/>
                </a:lnTo>
                <a:lnTo>
                  <a:pt x="8447" y="0"/>
                </a:lnTo>
                <a:lnTo>
                  <a:pt x="11233" y="491"/>
                </a:lnTo>
                <a:lnTo>
                  <a:pt x="11233" y="4937"/>
                </a:lnTo>
                <a:close/>
              </a:path>
            </a:pathLst>
          </a:custGeom>
          <a:solidFill>
            <a:srgbClr val="6CAC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6235337" y="3386667"/>
            <a:ext cx="5955076" cy="3472921"/>
          </a:xfrm>
          <a:custGeom>
            <a:avLst/>
            <a:gdLst>
              <a:gd name="T0" fmla="*/ 23034 w 23034"/>
              <a:gd name="T1" fmla="*/ 10140 h 10140"/>
              <a:gd name="T2" fmla="*/ 0 w 23034"/>
              <a:gd name="T3" fmla="*/ 10140 h 10140"/>
              <a:gd name="T4" fmla="*/ 0 w 23034"/>
              <a:gd name="T5" fmla="*/ 4882 h 10140"/>
              <a:gd name="T6" fmla="*/ 23034 w 23034"/>
              <a:gd name="T7" fmla="*/ 0 h 10140"/>
              <a:gd name="T8" fmla="*/ 23034 w 23034"/>
              <a:gd name="T9" fmla="*/ 10140 h 10140"/>
              <a:gd name="connsiteX0" fmla="*/ 23034 w 23034"/>
              <a:gd name="connsiteY0" fmla="*/ 10140 h 10140"/>
              <a:gd name="connsiteX1" fmla="*/ 0 w 23034"/>
              <a:gd name="connsiteY1" fmla="*/ 10140 h 10140"/>
              <a:gd name="connsiteX2" fmla="*/ 23034 w 23034"/>
              <a:gd name="connsiteY2" fmla="*/ 0 h 10140"/>
              <a:gd name="connsiteX3" fmla="*/ 23034 w 23034"/>
              <a:gd name="connsiteY3" fmla="*/ 10140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4" h="10140">
                <a:moveTo>
                  <a:pt x="23034" y="10140"/>
                </a:moveTo>
                <a:lnTo>
                  <a:pt x="0" y="10140"/>
                </a:lnTo>
                <a:lnTo>
                  <a:pt x="23034" y="0"/>
                </a:lnTo>
                <a:lnTo>
                  <a:pt x="23034" y="10140"/>
                </a:lnTo>
                <a:close/>
              </a:path>
            </a:pathLst>
          </a:custGeom>
          <a:solidFill>
            <a:srgbClr val="005B44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992393" y="661989"/>
            <a:ext cx="2429669" cy="510714"/>
            <a:chOff x="5587" y="417"/>
            <a:chExt cx="1608" cy="33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587" y="417"/>
              <a:ext cx="16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6809" y="484"/>
              <a:ext cx="386" cy="114"/>
            </a:xfrm>
            <a:custGeom>
              <a:avLst/>
              <a:gdLst>
                <a:gd name="T0" fmla="*/ 532 w 3861"/>
                <a:gd name="T1" fmla="*/ 835 h 1136"/>
                <a:gd name="T2" fmla="*/ 502 w 3861"/>
                <a:gd name="T3" fmla="*/ 980 h 1136"/>
                <a:gd name="T4" fmla="*/ 218 w 3861"/>
                <a:gd name="T5" fmla="*/ 995 h 1136"/>
                <a:gd name="T6" fmla="*/ 185 w 3861"/>
                <a:gd name="T7" fmla="*/ 828 h 1136"/>
                <a:gd name="T8" fmla="*/ 138 w 3861"/>
                <a:gd name="T9" fmla="*/ 1107 h 1136"/>
                <a:gd name="T10" fmla="*/ 473 w 3861"/>
                <a:gd name="T11" fmla="*/ 1120 h 1136"/>
                <a:gd name="T12" fmla="*/ 689 w 3861"/>
                <a:gd name="T13" fmla="*/ 994 h 1136"/>
                <a:gd name="T14" fmla="*/ 727 w 3861"/>
                <a:gd name="T15" fmla="*/ 805 h 1136"/>
                <a:gd name="T16" fmla="*/ 623 w 3861"/>
                <a:gd name="T17" fmla="*/ 697 h 1136"/>
                <a:gd name="T18" fmla="*/ 215 w 3861"/>
                <a:gd name="T19" fmla="*/ 653 h 1136"/>
                <a:gd name="T20" fmla="*/ 217 w 3861"/>
                <a:gd name="T21" fmla="*/ 534 h 1136"/>
                <a:gd name="T22" fmla="*/ 419 w 3861"/>
                <a:gd name="T23" fmla="*/ 537 h 1136"/>
                <a:gd name="T24" fmla="*/ 582 w 3861"/>
                <a:gd name="T25" fmla="*/ 432 h 1136"/>
                <a:gd name="T26" fmla="*/ 612 w 3861"/>
                <a:gd name="T27" fmla="*/ 209 h 1136"/>
                <a:gd name="T28" fmla="*/ 331 w 3861"/>
                <a:gd name="T29" fmla="*/ 0 h 1136"/>
                <a:gd name="T30" fmla="*/ 128 w 3861"/>
                <a:gd name="T31" fmla="*/ 63 h 1136"/>
                <a:gd name="T32" fmla="*/ 27 w 3861"/>
                <a:gd name="T33" fmla="*/ 245 h 1136"/>
                <a:gd name="T34" fmla="*/ 97 w 3861"/>
                <a:gd name="T35" fmla="*/ 457 h 1136"/>
                <a:gd name="T36" fmla="*/ 41 w 3861"/>
                <a:gd name="T37" fmla="*/ 621 h 1136"/>
                <a:gd name="T38" fmla="*/ 96 w 3861"/>
                <a:gd name="T39" fmla="*/ 752 h 1136"/>
                <a:gd name="T40" fmla="*/ 7 w 3861"/>
                <a:gd name="T41" fmla="*/ 886 h 1136"/>
                <a:gd name="T42" fmla="*/ 226 w 3861"/>
                <a:gd name="T43" fmla="*/ 383 h 1136"/>
                <a:gd name="T44" fmla="*/ 235 w 3861"/>
                <a:gd name="T45" fmla="*/ 163 h 1136"/>
                <a:gd name="T46" fmla="*/ 417 w 3861"/>
                <a:gd name="T47" fmla="*/ 155 h 1136"/>
                <a:gd name="T48" fmla="*/ 443 w 3861"/>
                <a:gd name="T49" fmla="*/ 371 h 1136"/>
                <a:gd name="T50" fmla="*/ 267 w 3861"/>
                <a:gd name="T51" fmla="*/ 418 h 1136"/>
                <a:gd name="T52" fmla="*/ 1156 w 3861"/>
                <a:gd name="T53" fmla="*/ 197 h 1136"/>
                <a:gd name="T54" fmla="*/ 1322 w 3861"/>
                <a:gd name="T55" fmla="*/ 171 h 1136"/>
                <a:gd name="T56" fmla="*/ 1200 w 3861"/>
                <a:gd name="T57" fmla="*/ 16 h 1136"/>
                <a:gd name="T58" fmla="*/ 887 w 3861"/>
                <a:gd name="T59" fmla="*/ 793 h 1136"/>
                <a:gd name="T60" fmla="*/ 1598 w 3861"/>
                <a:gd name="T61" fmla="*/ 771 h 1136"/>
                <a:gd name="T62" fmla="*/ 1857 w 3861"/>
                <a:gd name="T63" fmla="*/ 802 h 1136"/>
                <a:gd name="T64" fmla="*/ 2071 w 3861"/>
                <a:gd name="T65" fmla="*/ 648 h 1136"/>
                <a:gd name="T66" fmla="*/ 2133 w 3861"/>
                <a:gd name="T67" fmla="*/ 337 h 1136"/>
                <a:gd name="T68" fmla="*/ 2000 w 3861"/>
                <a:gd name="T69" fmla="*/ 83 h 1136"/>
                <a:gd name="T70" fmla="*/ 1751 w 3861"/>
                <a:gd name="T71" fmla="*/ 1 h 1136"/>
                <a:gd name="T72" fmla="*/ 1512 w 3861"/>
                <a:gd name="T73" fmla="*/ 107 h 1136"/>
                <a:gd name="T74" fmla="*/ 1402 w 3861"/>
                <a:gd name="T75" fmla="*/ 383 h 1136"/>
                <a:gd name="T76" fmla="*/ 1662 w 3861"/>
                <a:gd name="T77" fmla="*/ 188 h 1136"/>
                <a:gd name="T78" fmla="*/ 1799 w 3861"/>
                <a:gd name="T79" fmla="*/ 150 h 1136"/>
                <a:gd name="T80" fmla="*/ 1914 w 3861"/>
                <a:gd name="T81" fmla="*/ 237 h 1136"/>
                <a:gd name="T82" fmla="*/ 1919 w 3861"/>
                <a:gd name="T83" fmla="*/ 566 h 1136"/>
                <a:gd name="T84" fmla="*/ 1809 w 3861"/>
                <a:gd name="T85" fmla="*/ 659 h 1136"/>
                <a:gd name="T86" fmla="*/ 1669 w 3861"/>
                <a:gd name="T87" fmla="*/ 631 h 1136"/>
                <a:gd name="T88" fmla="*/ 1588 w 3861"/>
                <a:gd name="T89" fmla="*/ 407 h 1136"/>
                <a:gd name="T90" fmla="*/ 2301 w 3861"/>
                <a:gd name="T91" fmla="*/ 606 h 1136"/>
                <a:gd name="T92" fmla="*/ 2393 w 3861"/>
                <a:gd name="T93" fmla="*/ 775 h 1136"/>
                <a:gd name="T94" fmla="*/ 2607 w 3861"/>
                <a:gd name="T95" fmla="*/ 803 h 1136"/>
                <a:gd name="T96" fmla="*/ 2948 w 3861"/>
                <a:gd name="T97" fmla="*/ 793 h 1136"/>
                <a:gd name="T98" fmla="*/ 2642 w 3861"/>
                <a:gd name="T99" fmla="*/ 650 h 1136"/>
                <a:gd name="T100" fmla="*/ 2486 w 3861"/>
                <a:gd name="T101" fmla="*/ 579 h 1136"/>
                <a:gd name="T102" fmla="*/ 3404 w 3861"/>
                <a:gd name="T103" fmla="*/ 778 h 1136"/>
                <a:gd name="T104" fmla="*/ 3609 w 3861"/>
                <a:gd name="T105" fmla="*/ 801 h 1136"/>
                <a:gd name="T106" fmla="*/ 3802 w 3861"/>
                <a:gd name="T107" fmla="*/ 643 h 1136"/>
                <a:gd name="T108" fmla="*/ 3858 w 3861"/>
                <a:gd name="T109" fmla="*/ 329 h 1136"/>
                <a:gd name="T110" fmla="*/ 3759 w 3861"/>
                <a:gd name="T111" fmla="*/ 83 h 1136"/>
                <a:gd name="T112" fmla="*/ 3540 w 3861"/>
                <a:gd name="T113" fmla="*/ 1 h 1136"/>
                <a:gd name="T114" fmla="*/ 3154 w 3861"/>
                <a:gd name="T115" fmla="*/ 1099 h 1136"/>
                <a:gd name="T116" fmla="*/ 3475 w 3861"/>
                <a:gd name="T117" fmla="*/ 152 h 1136"/>
                <a:gd name="T118" fmla="*/ 3611 w 3861"/>
                <a:gd name="T119" fmla="*/ 186 h 1136"/>
                <a:gd name="T120" fmla="*/ 3666 w 3861"/>
                <a:gd name="T121" fmla="*/ 486 h 1136"/>
                <a:gd name="T122" fmla="*/ 3579 w 3861"/>
                <a:gd name="T123" fmla="*/ 636 h 1136"/>
                <a:gd name="T124" fmla="*/ 3408 w 3861"/>
                <a:gd name="T125" fmla="*/ 644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61" h="1136">
                  <a:moveTo>
                    <a:pt x="211" y="804"/>
                  </a:moveTo>
                  <a:lnTo>
                    <a:pt x="234" y="809"/>
                  </a:lnTo>
                  <a:lnTo>
                    <a:pt x="259" y="813"/>
                  </a:lnTo>
                  <a:lnTo>
                    <a:pt x="286" y="815"/>
                  </a:lnTo>
                  <a:lnTo>
                    <a:pt x="316" y="815"/>
                  </a:lnTo>
                  <a:lnTo>
                    <a:pt x="423" y="815"/>
                  </a:lnTo>
                  <a:lnTo>
                    <a:pt x="439" y="816"/>
                  </a:lnTo>
                  <a:lnTo>
                    <a:pt x="454" y="816"/>
                  </a:lnTo>
                  <a:lnTo>
                    <a:pt x="468" y="818"/>
                  </a:lnTo>
                  <a:lnTo>
                    <a:pt x="481" y="819"/>
                  </a:lnTo>
                  <a:lnTo>
                    <a:pt x="493" y="821"/>
                  </a:lnTo>
                  <a:lnTo>
                    <a:pt x="504" y="824"/>
                  </a:lnTo>
                  <a:lnTo>
                    <a:pt x="514" y="827"/>
                  </a:lnTo>
                  <a:lnTo>
                    <a:pt x="524" y="831"/>
                  </a:lnTo>
                  <a:lnTo>
                    <a:pt x="532" y="835"/>
                  </a:lnTo>
                  <a:lnTo>
                    <a:pt x="539" y="841"/>
                  </a:lnTo>
                  <a:lnTo>
                    <a:pt x="546" y="847"/>
                  </a:lnTo>
                  <a:lnTo>
                    <a:pt x="551" y="854"/>
                  </a:lnTo>
                  <a:lnTo>
                    <a:pt x="555" y="862"/>
                  </a:lnTo>
                  <a:lnTo>
                    <a:pt x="558" y="871"/>
                  </a:lnTo>
                  <a:lnTo>
                    <a:pt x="560" y="881"/>
                  </a:lnTo>
                  <a:lnTo>
                    <a:pt x="560" y="892"/>
                  </a:lnTo>
                  <a:lnTo>
                    <a:pt x="559" y="905"/>
                  </a:lnTo>
                  <a:lnTo>
                    <a:pt x="556" y="916"/>
                  </a:lnTo>
                  <a:lnTo>
                    <a:pt x="552" y="929"/>
                  </a:lnTo>
                  <a:lnTo>
                    <a:pt x="546" y="940"/>
                  </a:lnTo>
                  <a:lnTo>
                    <a:pt x="537" y="951"/>
                  </a:lnTo>
                  <a:lnTo>
                    <a:pt x="527" y="961"/>
                  </a:lnTo>
                  <a:lnTo>
                    <a:pt x="515" y="971"/>
                  </a:lnTo>
                  <a:lnTo>
                    <a:pt x="502" y="980"/>
                  </a:lnTo>
                  <a:lnTo>
                    <a:pt x="487" y="989"/>
                  </a:lnTo>
                  <a:lnTo>
                    <a:pt x="471" y="996"/>
                  </a:lnTo>
                  <a:lnTo>
                    <a:pt x="454" y="1003"/>
                  </a:lnTo>
                  <a:lnTo>
                    <a:pt x="435" y="1008"/>
                  </a:lnTo>
                  <a:lnTo>
                    <a:pt x="416" y="1012"/>
                  </a:lnTo>
                  <a:lnTo>
                    <a:pt x="395" y="1015"/>
                  </a:lnTo>
                  <a:lnTo>
                    <a:pt x="373" y="1017"/>
                  </a:lnTo>
                  <a:lnTo>
                    <a:pt x="350" y="1017"/>
                  </a:lnTo>
                  <a:lnTo>
                    <a:pt x="327" y="1017"/>
                  </a:lnTo>
                  <a:lnTo>
                    <a:pt x="306" y="1015"/>
                  </a:lnTo>
                  <a:lnTo>
                    <a:pt x="286" y="1013"/>
                  </a:lnTo>
                  <a:lnTo>
                    <a:pt x="267" y="1010"/>
                  </a:lnTo>
                  <a:lnTo>
                    <a:pt x="249" y="1006"/>
                  </a:lnTo>
                  <a:lnTo>
                    <a:pt x="233" y="1001"/>
                  </a:lnTo>
                  <a:lnTo>
                    <a:pt x="218" y="995"/>
                  </a:lnTo>
                  <a:lnTo>
                    <a:pt x="204" y="988"/>
                  </a:lnTo>
                  <a:lnTo>
                    <a:pt x="192" y="980"/>
                  </a:lnTo>
                  <a:lnTo>
                    <a:pt x="181" y="972"/>
                  </a:lnTo>
                  <a:lnTo>
                    <a:pt x="172" y="963"/>
                  </a:lnTo>
                  <a:lnTo>
                    <a:pt x="165" y="953"/>
                  </a:lnTo>
                  <a:lnTo>
                    <a:pt x="159" y="943"/>
                  </a:lnTo>
                  <a:lnTo>
                    <a:pt x="155" y="932"/>
                  </a:lnTo>
                  <a:lnTo>
                    <a:pt x="153" y="919"/>
                  </a:lnTo>
                  <a:lnTo>
                    <a:pt x="152" y="906"/>
                  </a:lnTo>
                  <a:lnTo>
                    <a:pt x="153" y="892"/>
                  </a:lnTo>
                  <a:lnTo>
                    <a:pt x="155" y="879"/>
                  </a:lnTo>
                  <a:lnTo>
                    <a:pt x="160" y="866"/>
                  </a:lnTo>
                  <a:lnTo>
                    <a:pt x="167" y="853"/>
                  </a:lnTo>
                  <a:lnTo>
                    <a:pt x="175" y="840"/>
                  </a:lnTo>
                  <a:lnTo>
                    <a:pt x="185" y="828"/>
                  </a:lnTo>
                  <a:lnTo>
                    <a:pt x="197" y="816"/>
                  </a:lnTo>
                  <a:lnTo>
                    <a:pt x="211" y="804"/>
                  </a:lnTo>
                  <a:close/>
                  <a:moveTo>
                    <a:pt x="24" y="1022"/>
                  </a:moveTo>
                  <a:lnTo>
                    <a:pt x="31" y="1031"/>
                  </a:lnTo>
                  <a:lnTo>
                    <a:pt x="38" y="1040"/>
                  </a:lnTo>
                  <a:lnTo>
                    <a:pt x="45" y="1048"/>
                  </a:lnTo>
                  <a:lnTo>
                    <a:pt x="53" y="1056"/>
                  </a:lnTo>
                  <a:lnTo>
                    <a:pt x="62" y="1064"/>
                  </a:lnTo>
                  <a:lnTo>
                    <a:pt x="71" y="1071"/>
                  </a:lnTo>
                  <a:lnTo>
                    <a:pt x="81" y="1078"/>
                  </a:lnTo>
                  <a:lnTo>
                    <a:pt x="91" y="1085"/>
                  </a:lnTo>
                  <a:lnTo>
                    <a:pt x="102" y="1091"/>
                  </a:lnTo>
                  <a:lnTo>
                    <a:pt x="113" y="1096"/>
                  </a:lnTo>
                  <a:lnTo>
                    <a:pt x="125" y="1102"/>
                  </a:lnTo>
                  <a:lnTo>
                    <a:pt x="138" y="1107"/>
                  </a:lnTo>
                  <a:lnTo>
                    <a:pt x="151" y="1112"/>
                  </a:lnTo>
                  <a:lnTo>
                    <a:pt x="165" y="1116"/>
                  </a:lnTo>
                  <a:lnTo>
                    <a:pt x="179" y="1120"/>
                  </a:lnTo>
                  <a:lnTo>
                    <a:pt x="193" y="1123"/>
                  </a:lnTo>
                  <a:lnTo>
                    <a:pt x="223" y="1129"/>
                  </a:lnTo>
                  <a:lnTo>
                    <a:pt x="255" y="1133"/>
                  </a:lnTo>
                  <a:lnTo>
                    <a:pt x="287" y="1135"/>
                  </a:lnTo>
                  <a:lnTo>
                    <a:pt x="321" y="1136"/>
                  </a:lnTo>
                  <a:lnTo>
                    <a:pt x="345" y="1135"/>
                  </a:lnTo>
                  <a:lnTo>
                    <a:pt x="368" y="1134"/>
                  </a:lnTo>
                  <a:lnTo>
                    <a:pt x="390" y="1133"/>
                  </a:lnTo>
                  <a:lnTo>
                    <a:pt x="412" y="1131"/>
                  </a:lnTo>
                  <a:lnTo>
                    <a:pt x="433" y="1128"/>
                  </a:lnTo>
                  <a:lnTo>
                    <a:pt x="453" y="1124"/>
                  </a:lnTo>
                  <a:lnTo>
                    <a:pt x="473" y="1120"/>
                  </a:lnTo>
                  <a:lnTo>
                    <a:pt x="492" y="1115"/>
                  </a:lnTo>
                  <a:lnTo>
                    <a:pt x="511" y="1108"/>
                  </a:lnTo>
                  <a:lnTo>
                    <a:pt x="529" y="1102"/>
                  </a:lnTo>
                  <a:lnTo>
                    <a:pt x="547" y="1096"/>
                  </a:lnTo>
                  <a:lnTo>
                    <a:pt x="564" y="1089"/>
                  </a:lnTo>
                  <a:lnTo>
                    <a:pt x="580" y="1081"/>
                  </a:lnTo>
                  <a:lnTo>
                    <a:pt x="595" y="1073"/>
                  </a:lnTo>
                  <a:lnTo>
                    <a:pt x="609" y="1065"/>
                  </a:lnTo>
                  <a:lnTo>
                    <a:pt x="623" y="1056"/>
                  </a:lnTo>
                  <a:lnTo>
                    <a:pt x="636" y="1047"/>
                  </a:lnTo>
                  <a:lnTo>
                    <a:pt x="648" y="1037"/>
                  </a:lnTo>
                  <a:lnTo>
                    <a:pt x="659" y="1027"/>
                  </a:lnTo>
                  <a:lnTo>
                    <a:pt x="670" y="1017"/>
                  </a:lnTo>
                  <a:lnTo>
                    <a:pt x="680" y="1006"/>
                  </a:lnTo>
                  <a:lnTo>
                    <a:pt x="689" y="994"/>
                  </a:lnTo>
                  <a:lnTo>
                    <a:pt x="698" y="982"/>
                  </a:lnTo>
                  <a:lnTo>
                    <a:pt x="705" y="970"/>
                  </a:lnTo>
                  <a:lnTo>
                    <a:pt x="712" y="957"/>
                  </a:lnTo>
                  <a:lnTo>
                    <a:pt x="718" y="945"/>
                  </a:lnTo>
                  <a:lnTo>
                    <a:pt x="723" y="932"/>
                  </a:lnTo>
                  <a:lnTo>
                    <a:pt x="727" y="917"/>
                  </a:lnTo>
                  <a:lnTo>
                    <a:pt x="730" y="904"/>
                  </a:lnTo>
                  <a:lnTo>
                    <a:pt x="732" y="890"/>
                  </a:lnTo>
                  <a:lnTo>
                    <a:pt x="734" y="876"/>
                  </a:lnTo>
                  <a:lnTo>
                    <a:pt x="734" y="862"/>
                  </a:lnTo>
                  <a:lnTo>
                    <a:pt x="734" y="850"/>
                  </a:lnTo>
                  <a:lnTo>
                    <a:pt x="733" y="838"/>
                  </a:lnTo>
                  <a:lnTo>
                    <a:pt x="732" y="827"/>
                  </a:lnTo>
                  <a:lnTo>
                    <a:pt x="730" y="816"/>
                  </a:lnTo>
                  <a:lnTo>
                    <a:pt x="727" y="805"/>
                  </a:lnTo>
                  <a:lnTo>
                    <a:pt x="724" y="795"/>
                  </a:lnTo>
                  <a:lnTo>
                    <a:pt x="721" y="785"/>
                  </a:lnTo>
                  <a:lnTo>
                    <a:pt x="716" y="776"/>
                  </a:lnTo>
                  <a:lnTo>
                    <a:pt x="712" y="767"/>
                  </a:lnTo>
                  <a:lnTo>
                    <a:pt x="706" y="759"/>
                  </a:lnTo>
                  <a:lnTo>
                    <a:pt x="700" y="751"/>
                  </a:lnTo>
                  <a:lnTo>
                    <a:pt x="694" y="743"/>
                  </a:lnTo>
                  <a:lnTo>
                    <a:pt x="687" y="736"/>
                  </a:lnTo>
                  <a:lnTo>
                    <a:pt x="680" y="728"/>
                  </a:lnTo>
                  <a:lnTo>
                    <a:pt x="672" y="722"/>
                  </a:lnTo>
                  <a:lnTo>
                    <a:pt x="663" y="716"/>
                  </a:lnTo>
                  <a:lnTo>
                    <a:pt x="654" y="711"/>
                  </a:lnTo>
                  <a:lnTo>
                    <a:pt x="644" y="706"/>
                  </a:lnTo>
                  <a:lnTo>
                    <a:pt x="634" y="701"/>
                  </a:lnTo>
                  <a:lnTo>
                    <a:pt x="623" y="697"/>
                  </a:lnTo>
                  <a:lnTo>
                    <a:pt x="600" y="689"/>
                  </a:lnTo>
                  <a:lnTo>
                    <a:pt x="574" y="683"/>
                  </a:lnTo>
                  <a:lnTo>
                    <a:pt x="547" y="678"/>
                  </a:lnTo>
                  <a:lnTo>
                    <a:pt x="516" y="674"/>
                  </a:lnTo>
                  <a:lnTo>
                    <a:pt x="485" y="672"/>
                  </a:lnTo>
                  <a:lnTo>
                    <a:pt x="451" y="672"/>
                  </a:lnTo>
                  <a:lnTo>
                    <a:pt x="313" y="672"/>
                  </a:lnTo>
                  <a:lnTo>
                    <a:pt x="296" y="671"/>
                  </a:lnTo>
                  <a:lnTo>
                    <a:pt x="281" y="670"/>
                  </a:lnTo>
                  <a:lnTo>
                    <a:pt x="266" y="669"/>
                  </a:lnTo>
                  <a:lnTo>
                    <a:pt x="253" y="667"/>
                  </a:lnTo>
                  <a:lnTo>
                    <a:pt x="242" y="664"/>
                  </a:lnTo>
                  <a:lnTo>
                    <a:pt x="232" y="661"/>
                  </a:lnTo>
                  <a:lnTo>
                    <a:pt x="223" y="657"/>
                  </a:lnTo>
                  <a:lnTo>
                    <a:pt x="215" y="653"/>
                  </a:lnTo>
                  <a:lnTo>
                    <a:pt x="209" y="648"/>
                  </a:lnTo>
                  <a:lnTo>
                    <a:pt x="203" y="642"/>
                  </a:lnTo>
                  <a:lnTo>
                    <a:pt x="199" y="637"/>
                  </a:lnTo>
                  <a:lnTo>
                    <a:pt x="195" y="630"/>
                  </a:lnTo>
                  <a:lnTo>
                    <a:pt x="192" y="624"/>
                  </a:lnTo>
                  <a:lnTo>
                    <a:pt x="189" y="617"/>
                  </a:lnTo>
                  <a:lnTo>
                    <a:pt x="188" y="609"/>
                  </a:lnTo>
                  <a:lnTo>
                    <a:pt x="188" y="601"/>
                  </a:lnTo>
                  <a:lnTo>
                    <a:pt x="188" y="588"/>
                  </a:lnTo>
                  <a:lnTo>
                    <a:pt x="190" y="577"/>
                  </a:lnTo>
                  <a:lnTo>
                    <a:pt x="194" y="567"/>
                  </a:lnTo>
                  <a:lnTo>
                    <a:pt x="198" y="559"/>
                  </a:lnTo>
                  <a:lnTo>
                    <a:pt x="204" y="551"/>
                  </a:lnTo>
                  <a:lnTo>
                    <a:pt x="210" y="542"/>
                  </a:lnTo>
                  <a:lnTo>
                    <a:pt x="217" y="534"/>
                  </a:lnTo>
                  <a:lnTo>
                    <a:pt x="225" y="526"/>
                  </a:lnTo>
                  <a:lnTo>
                    <a:pt x="239" y="531"/>
                  </a:lnTo>
                  <a:lnTo>
                    <a:pt x="252" y="536"/>
                  </a:lnTo>
                  <a:lnTo>
                    <a:pt x="265" y="539"/>
                  </a:lnTo>
                  <a:lnTo>
                    <a:pt x="279" y="542"/>
                  </a:lnTo>
                  <a:lnTo>
                    <a:pt x="292" y="544"/>
                  </a:lnTo>
                  <a:lnTo>
                    <a:pt x="305" y="545"/>
                  </a:lnTo>
                  <a:lnTo>
                    <a:pt x="318" y="547"/>
                  </a:lnTo>
                  <a:lnTo>
                    <a:pt x="331" y="548"/>
                  </a:lnTo>
                  <a:lnTo>
                    <a:pt x="347" y="547"/>
                  </a:lnTo>
                  <a:lnTo>
                    <a:pt x="362" y="547"/>
                  </a:lnTo>
                  <a:lnTo>
                    <a:pt x="376" y="544"/>
                  </a:lnTo>
                  <a:lnTo>
                    <a:pt x="391" y="542"/>
                  </a:lnTo>
                  <a:lnTo>
                    <a:pt x="405" y="540"/>
                  </a:lnTo>
                  <a:lnTo>
                    <a:pt x="419" y="537"/>
                  </a:lnTo>
                  <a:lnTo>
                    <a:pt x="433" y="533"/>
                  </a:lnTo>
                  <a:lnTo>
                    <a:pt x="446" y="529"/>
                  </a:lnTo>
                  <a:lnTo>
                    <a:pt x="459" y="525"/>
                  </a:lnTo>
                  <a:lnTo>
                    <a:pt x="472" y="520"/>
                  </a:lnTo>
                  <a:lnTo>
                    <a:pt x="484" y="514"/>
                  </a:lnTo>
                  <a:lnTo>
                    <a:pt x="496" y="508"/>
                  </a:lnTo>
                  <a:lnTo>
                    <a:pt x="507" y="502"/>
                  </a:lnTo>
                  <a:lnTo>
                    <a:pt x="518" y="495"/>
                  </a:lnTo>
                  <a:lnTo>
                    <a:pt x="529" y="487"/>
                  </a:lnTo>
                  <a:lnTo>
                    <a:pt x="539" y="479"/>
                  </a:lnTo>
                  <a:lnTo>
                    <a:pt x="549" y="471"/>
                  </a:lnTo>
                  <a:lnTo>
                    <a:pt x="558" y="462"/>
                  </a:lnTo>
                  <a:lnTo>
                    <a:pt x="567" y="452"/>
                  </a:lnTo>
                  <a:lnTo>
                    <a:pt x="575" y="442"/>
                  </a:lnTo>
                  <a:lnTo>
                    <a:pt x="582" y="432"/>
                  </a:lnTo>
                  <a:lnTo>
                    <a:pt x="589" y="421"/>
                  </a:lnTo>
                  <a:lnTo>
                    <a:pt x="596" y="410"/>
                  </a:lnTo>
                  <a:lnTo>
                    <a:pt x="602" y="398"/>
                  </a:lnTo>
                  <a:lnTo>
                    <a:pt x="607" y="385"/>
                  </a:lnTo>
                  <a:lnTo>
                    <a:pt x="612" y="372"/>
                  </a:lnTo>
                  <a:lnTo>
                    <a:pt x="616" y="359"/>
                  </a:lnTo>
                  <a:lnTo>
                    <a:pt x="619" y="344"/>
                  </a:lnTo>
                  <a:lnTo>
                    <a:pt x="621" y="330"/>
                  </a:lnTo>
                  <a:lnTo>
                    <a:pt x="623" y="315"/>
                  </a:lnTo>
                  <a:lnTo>
                    <a:pt x="624" y="300"/>
                  </a:lnTo>
                  <a:lnTo>
                    <a:pt x="624" y="284"/>
                  </a:lnTo>
                  <a:lnTo>
                    <a:pt x="624" y="264"/>
                  </a:lnTo>
                  <a:lnTo>
                    <a:pt x="621" y="245"/>
                  </a:lnTo>
                  <a:lnTo>
                    <a:pt x="617" y="226"/>
                  </a:lnTo>
                  <a:lnTo>
                    <a:pt x="612" y="209"/>
                  </a:lnTo>
                  <a:lnTo>
                    <a:pt x="605" y="193"/>
                  </a:lnTo>
                  <a:lnTo>
                    <a:pt x="598" y="178"/>
                  </a:lnTo>
                  <a:lnTo>
                    <a:pt x="589" y="164"/>
                  </a:lnTo>
                  <a:lnTo>
                    <a:pt x="580" y="152"/>
                  </a:lnTo>
                  <a:lnTo>
                    <a:pt x="722" y="152"/>
                  </a:lnTo>
                  <a:lnTo>
                    <a:pt x="722" y="19"/>
                  </a:lnTo>
                  <a:lnTo>
                    <a:pt x="445" y="19"/>
                  </a:lnTo>
                  <a:lnTo>
                    <a:pt x="432" y="15"/>
                  </a:lnTo>
                  <a:lnTo>
                    <a:pt x="420" y="12"/>
                  </a:lnTo>
                  <a:lnTo>
                    <a:pt x="406" y="9"/>
                  </a:lnTo>
                  <a:lnTo>
                    <a:pt x="392" y="6"/>
                  </a:lnTo>
                  <a:lnTo>
                    <a:pt x="377" y="3"/>
                  </a:lnTo>
                  <a:lnTo>
                    <a:pt x="362" y="2"/>
                  </a:lnTo>
                  <a:lnTo>
                    <a:pt x="347" y="1"/>
                  </a:lnTo>
                  <a:lnTo>
                    <a:pt x="331" y="0"/>
                  </a:lnTo>
                  <a:lnTo>
                    <a:pt x="315" y="1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5"/>
                  </a:lnTo>
                  <a:lnTo>
                    <a:pt x="257" y="7"/>
                  </a:lnTo>
                  <a:lnTo>
                    <a:pt x="242" y="10"/>
                  </a:lnTo>
                  <a:lnTo>
                    <a:pt x="228" y="14"/>
                  </a:lnTo>
                  <a:lnTo>
                    <a:pt x="214" y="18"/>
                  </a:lnTo>
                  <a:lnTo>
                    <a:pt x="201" y="23"/>
                  </a:lnTo>
                  <a:lnTo>
                    <a:pt x="188" y="28"/>
                  </a:lnTo>
                  <a:lnTo>
                    <a:pt x="175" y="34"/>
                  </a:lnTo>
                  <a:lnTo>
                    <a:pt x="163" y="41"/>
                  </a:lnTo>
                  <a:lnTo>
                    <a:pt x="151" y="48"/>
                  </a:lnTo>
                  <a:lnTo>
                    <a:pt x="139" y="55"/>
                  </a:lnTo>
                  <a:lnTo>
                    <a:pt x="128" y="63"/>
                  </a:lnTo>
                  <a:lnTo>
                    <a:pt x="117" y="72"/>
                  </a:lnTo>
                  <a:lnTo>
                    <a:pt x="107" y="81"/>
                  </a:lnTo>
                  <a:lnTo>
                    <a:pt x="97" y="90"/>
                  </a:lnTo>
                  <a:lnTo>
                    <a:pt x="88" y="100"/>
                  </a:lnTo>
                  <a:lnTo>
                    <a:pt x="80" y="111"/>
                  </a:lnTo>
                  <a:lnTo>
                    <a:pt x="71" y="122"/>
                  </a:lnTo>
                  <a:lnTo>
                    <a:pt x="64" y="134"/>
                  </a:lnTo>
                  <a:lnTo>
                    <a:pt x="57" y="146"/>
                  </a:lnTo>
                  <a:lnTo>
                    <a:pt x="50" y="159"/>
                  </a:lnTo>
                  <a:lnTo>
                    <a:pt x="44" y="173"/>
                  </a:lnTo>
                  <a:lnTo>
                    <a:pt x="39" y="186"/>
                  </a:lnTo>
                  <a:lnTo>
                    <a:pt x="35" y="201"/>
                  </a:lnTo>
                  <a:lnTo>
                    <a:pt x="31" y="215"/>
                  </a:lnTo>
                  <a:lnTo>
                    <a:pt x="29" y="230"/>
                  </a:lnTo>
                  <a:lnTo>
                    <a:pt x="27" y="245"/>
                  </a:lnTo>
                  <a:lnTo>
                    <a:pt x="26" y="261"/>
                  </a:lnTo>
                  <a:lnTo>
                    <a:pt x="25" y="277"/>
                  </a:lnTo>
                  <a:lnTo>
                    <a:pt x="26" y="294"/>
                  </a:lnTo>
                  <a:lnTo>
                    <a:pt x="27" y="311"/>
                  </a:lnTo>
                  <a:lnTo>
                    <a:pt x="29" y="327"/>
                  </a:lnTo>
                  <a:lnTo>
                    <a:pt x="33" y="342"/>
                  </a:lnTo>
                  <a:lnTo>
                    <a:pt x="37" y="357"/>
                  </a:lnTo>
                  <a:lnTo>
                    <a:pt x="42" y="373"/>
                  </a:lnTo>
                  <a:lnTo>
                    <a:pt x="49" y="387"/>
                  </a:lnTo>
                  <a:lnTo>
                    <a:pt x="56" y="400"/>
                  </a:lnTo>
                  <a:lnTo>
                    <a:pt x="64" y="413"/>
                  </a:lnTo>
                  <a:lnTo>
                    <a:pt x="72" y="425"/>
                  </a:lnTo>
                  <a:lnTo>
                    <a:pt x="80" y="436"/>
                  </a:lnTo>
                  <a:lnTo>
                    <a:pt x="89" y="447"/>
                  </a:lnTo>
                  <a:lnTo>
                    <a:pt x="97" y="457"/>
                  </a:lnTo>
                  <a:lnTo>
                    <a:pt x="107" y="466"/>
                  </a:lnTo>
                  <a:lnTo>
                    <a:pt x="116" y="475"/>
                  </a:lnTo>
                  <a:lnTo>
                    <a:pt x="126" y="482"/>
                  </a:lnTo>
                  <a:lnTo>
                    <a:pt x="126" y="489"/>
                  </a:lnTo>
                  <a:lnTo>
                    <a:pt x="110" y="501"/>
                  </a:lnTo>
                  <a:lnTo>
                    <a:pt x="94" y="515"/>
                  </a:lnTo>
                  <a:lnTo>
                    <a:pt x="80" y="531"/>
                  </a:lnTo>
                  <a:lnTo>
                    <a:pt x="67" y="550"/>
                  </a:lnTo>
                  <a:lnTo>
                    <a:pt x="61" y="559"/>
                  </a:lnTo>
                  <a:lnTo>
                    <a:pt x="55" y="569"/>
                  </a:lnTo>
                  <a:lnTo>
                    <a:pt x="51" y="579"/>
                  </a:lnTo>
                  <a:lnTo>
                    <a:pt x="47" y="589"/>
                  </a:lnTo>
                  <a:lnTo>
                    <a:pt x="44" y="599"/>
                  </a:lnTo>
                  <a:lnTo>
                    <a:pt x="42" y="610"/>
                  </a:lnTo>
                  <a:lnTo>
                    <a:pt x="41" y="621"/>
                  </a:lnTo>
                  <a:lnTo>
                    <a:pt x="41" y="632"/>
                  </a:lnTo>
                  <a:lnTo>
                    <a:pt x="41" y="644"/>
                  </a:lnTo>
                  <a:lnTo>
                    <a:pt x="42" y="655"/>
                  </a:lnTo>
                  <a:lnTo>
                    <a:pt x="44" y="665"/>
                  </a:lnTo>
                  <a:lnTo>
                    <a:pt x="46" y="675"/>
                  </a:lnTo>
                  <a:lnTo>
                    <a:pt x="49" y="685"/>
                  </a:lnTo>
                  <a:lnTo>
                    <a:pt x="52" y="694"/>
                  </a:lnTo>
                  <a:lnTo>
                    <a:pt x="56" y="703"/>
                  </a:lnTo>
                  <a:lnTo>
                    <a:pt x="61" y="711"/>
                  </a:lnTo>
                  <a:lnTo>
                    <a:pt x="66" y="718"/>
                  </a:lnTo>
                  <a:lnTo>
                    <a:pt x="71" y="726"/>
                  </a:lnTo>
                  <a:lnTo>
                    <a:pt x="77" y="734"/>
                  </a:lnTo>
                  <a:lnTo>
                    <a:pt x="83" y="740"/>
                  </a:lnTo>
                  <a:lnTo>
                    <a:pt x="89" y="746"/>
                  </a:lnTo>
                  <a:lnTo>
                    <a:pt x="96" y="752"/>
                  </a:lnTo>
                  <a:lnTo>
                    <a:pt x="103" y="757"/>
                  </a:lnTo>
                  <a:lnTo>
                    <a:pt x="110" y="762"/>
                  </a:lnTo>
                  <a:lnTo>
                    <a:pt x="110" y="768"/>
                  </a:lnTo>
                  <a:lnTo>
                    <a:pt x="97" y="777"/>
                  </a:lnTo>
                  <a:lnTo>
                    <a:pt x="85" y="785"/>
                  </a:lnTo>
                  <a:lnTo>
                    <a:pt x="73" y="794"/>
                  </a:lnTo>
                  <a:lnTo>
                    <a:pt x="63" y="803"/>
                  </a:lnTo>
                  <a:lnTo>
                    <a:pt x="53" y="813"/>
                  </a:lnTo>
                  <a:lnTo>
                    <a:pt x="44" y="823"/>
                  </a:lnTo>
                  <a:lnTo>
                    <a:pt x="36" y="833"/>
                  </a:lnTo>
                  <a:lnTo>
                    <a:pt x="28" y="843"/>
                  </a:lnTo>
                  <a:lnTo>
                    <a:pt x="22" y="853"/>
                  </a:lnTo>
                  <a:lnTo>
                    <a:pt x="16" y="864"/>
                  </a:lnTo>
                  <a:lnTo>
                    <a:pt x="11" y="875"/>
                  </a:lnTo>
                  <a:lnTo>
                    <a:pt x="7" y="886"/>
                  </a:lnTo>
                  <a:lnTo>
                    <a:pt x="4" y="898"/>
                  </a:lnTo>
                  <a:lnTo>
                    <a:pt x="2" y="909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0" y="946"/>
                  </a:lnTo>
                  <a:lnTo>
                    <a:pt x="2" y="958"/>
                  </a:lnTo>
                  <a:lnTo>
                    <a:pt x="3" y="970"/>
                  </a:lnTo>
                  <a:lnTo>
                    <a:pt x="6" y="981"/>
                  </a:lnTo>
                  <a:lnTo>
                    <a:pt x="10" y="992"/>
                  </a:lnTo>
                  <a:lnTo>
                    <a:pt x="14" y="1002"/>
                  </a:lnTo>
                  <a:lnTo>
                    <a:pt x="19" y="1012"/>
                  </a:lnTo>
                  <a:lnTo>
                    <a:pt x="24" y="1022"/>
                  </a:lnTo>
                  <a:lnTo>
                    <a:pt x="24" y="1022"/>
                  </a:lnTo>
                  <a:close/>
                  <a:moveTo>
                    <a:pt x="235" y="394"/>
                  </a:moveTo>
                  <a:lnTo>
                    <a:pt x="226" y="383"/>
                  </a:lnTo>
                  <a:lnTo>
                    <a:pt x="218" y="371"/>
                  </a:lnTo>
                  <a:lnTo>
                    <a:pt x="211" y="359"/>
                  </a:lnTo>
                  <a:lnTo>
                    <a:pt x="205" y="344"/>
                  </a:lnTo>
                  <a:lnTo>
                    <a:pt x="201" y="329"/>
                  </a:lnTo>
                  <a:lnTo>
                    <a:pt x="198" y="313"/>
                  </a:lnTo>
                  <a:lnTo>
                    <a:pt x="196" y="296"/>
                  </a:lnTo>
                  <a:lnTo>
                    <a:pt x="196" y="277"/>
                  </a:lnTo>
                  <a:lnTo>
                    <a:pt x="196" y="260"/>
                  </a:lnTo>
                  <a:lnTo>
                    <a:pt x="198" y="243"/>
                  </a:lnTo>
                  <a:lnTo>
                    <a:pt x="201" y="227"/>
                  </a:lnTo>
                  <a:lnTo>
                    <a:pt x="205" y="212"/>
                  </a:lnTo>
                  <a:lnTo>
                    <a:pt x="211" y="199"/>
                  </a:lnTo>
                  <a:lnTo>
                    <a:pt x="218" y="186"/>
                  </a:lnTo>
                  <a:lnTo>
                    <a:pt x="226" y="175"/>
                  </a:lnTo>
                  <a:lnTo>
                    <a:pt x="235" y="163"/>
                  </a:lnTo>
                  <a:lnTo>
                    <a:pt x="245" y="154"/>
                  </a:lnTo>
                  <a:lnTo>
                    <a:pt x="256" y="146"/>
                  </a:lnTo>
                  <a:lnTo>
                    <a:pt x="267" y="140"/>
                  </a:lnTo>
                  <a:lnTo>
                    <a:pt x="278" y="134"/>
                  </a:lnTo>
                  <a:lnTo>
                    <a:pt x="291" y="130"/>
                  </a:lnTo>
                  <a:lnTo>
                    <a:pt x="303" y="127"/>
                  </a:lnTo>
                  <a:lnTo>
                    <a:pt x="317" y="125"/>
                  </a:lnTo>
                  <a:lnTo>
                    <a:pt x="331" y="124"/>
                  </a:lnTo>
                  <a:lnTo>
                    <a:pt x="345" y="125"/>
                  </a:lnTo>
                  <a:lnTo>
                    <a:pt x="359" y="127"/>
                  </a:lnTo>
                  <a:lnTo>
                    <a:pt x="371" y="130"/>
                  </a:lnTo>
                  <a:lnTo>
                    <a:pt x="384" y="134"/>
                  </a:lnTo>
                  <a:lnTo>
                    <a:pt x="395" y="140"/>
                  </a:lnTo>
                  <a:lnTo>
                    <a:pt x="406" y="147"/>
                  </a:lnTo>
                  <a:lnTo>
                    <a:pt x="417" y="155"/>
                  </a:lnTo>
                  <a:lnTo>
                    <a:pt x="427" y="164"/>
                  </a:lnTo>
                  <a:lnTo>
                    <a:pt x="435" y="176"/>
                  </a:lnTo>
                  <a:lnTo>
                    <a:pt x="443" y="187"/>
                  </a:lnTo>
                  <a:lnTo>
                    <a:pt x="450" y="200"/>
                  </a:lnTo>
                  <a:lnTo>
                    <a:pt x="455" y="213"/>
                  </a:lnTo>
                  <a:lnTo>
                    <a:pt x="460" y="228"/>
                  </a:lnTo>
                  <a:lnTo>
                    <a:pt x="463" y="243"/>
                  </a:lnTo>
                  <a:lnTo>
                    <a:pt x="464" y="260"/>
                  </a:lnTo>
                  <a:lnTo>
                    <a:pt x="465" y="277"/>
                  </a:lnTo>
                  <a:lnTo>
                    <a:pt x="464" y="296"/>
                  </a:lnTo>
                  <a:lnTo>
                    <a:pt x="462" y="313"/>
                  </a:lnTo>
                  <a:lnTo>
                    <a:pt x="459" y="329"/>
                  </a:lnTo>
                  <a:lnTo>
                    <a:pt x="455" y="344"/>
                  </a:lnTo>
                  <a:lnTo>
                    <a:pt x="450" y="359"/>
                  </a:lnTo>
                  <a:lnTo>
                    <a:pt x="443" y="371"/>
                  </a:lnTo>
                  <a:lnTo>
                    <a:pt x="435" y="383"/>
                  </a:lnTo>
                  <a:lnTo>
                    <a:pt x="426" y="394"/>
                  </a:lnTo>
                  <a:lnTo>
                    <a:pt x="416" y="403"/>
                  </a:lnTo>
                  <a:lnTo>
                    <a:pt x="405" y="411"/>
                  </a:lnTo>
                  <a:lnTo>
                    <a:pt x="394" y="418"/>
                  </a:lnTo>
                  <a:lnTo>
                    <a:pt x="383" y="424"/>
                  </a:lnTo>
                  <a:lnTo>
                    <a:pt x="371" y="428"/>
                  </a:lnTo>
                  <a:lnTo>
                    <a:pt x="358" y="431"/>
                  </a:lnTo>
                  <a:lnTo>
                    <a:pt x="345" y="433"/>
                  </a:lnTo>
                  <a:lnTo>
                    <a:pt x="331" y="434"/>
                  </a:lnTo>
                  <a:lnTo>
                    <a:pt x="317" y="433"/>
                  </a:lnTo>
                  <a:lnTo>
                    <a:pt x="303" y="431"/>
                  </a:lnTo>
                  <a:lnTo>
                    <a:pt x="291" y="428"/>
                  </a:lnTo>
                  <a:lnTo>
                    <a:pt x="278" y="424"/>
                  </a:lnTo>
                  <a:lnTo>
                    <a:pt x="267" y="418"/>
                  </a:lnTo>
                  <a:lnTo>
                    <a:pt x="256" y="411"/>
                  </a:lnTo>
                  <a:lnTo>
                    <a:pt x="245" y="403"/>
                  </a:lnTo>
                  <a:lnTo>
                    <a:pt x="235" y="394"/>
                  </a:lnTo>
                  <a:lnTo>
                    <a:pt x="235" y="394"/>
                  </a:lnTo>
                  <a:close/>
                  <a:moveTo>
                    <a:pt x="887" y="793"/>
                  </a:moveTo>
                  <a:lnTo>
                    <a:pt x="1069" y="793"/>
                  </a:lnTo>
                  <a:lnTo>
                    <a:pt x="1069" y="320"/>
                  </a:lnTo>
                  <a:lnTo>
                    <a:pt x="1078" y="299"/>
                  </a:lnTo>
                  <a:lnTo>
                    <a:pt x="1088" y="279"/>
                  </a:lnTo>
                  <a:lnTo>
                    <a:pt x="1098" y="261"/>
                  </a:lnTo>
                  <a:lnTo>
                    <a:pt x="1108" y="245"/>
                  </a:lnTo>
                  <a:lnTo>
                    <a:pt x="1119" y="230"/>
                  </a:lnTo>
                  <a:lnTo>
                    <a:pt x="1131" y="218"/>
                  </a:lnTo>
                  <a:lnTo>
                    <a:pt x="1143" y="206"/>
                  </a:lnTo>
                  <a:lnTo>
                    <a:pt x="1156" y="197"/>
                  </a:lnTo>
                  <a:lnTo>
                    <a:pt x="1169" y="188"/>
                  </a:lnTo>
                  <a:lnTo>
                    <a:pt x="1181" y="181"/>
                  </a:lnTo>
                  <a:lnTo>
                    <a:pt x="1193" y="175"/>
                  </a:lnTo>
                  <a:lnTo>
                    <a:pt x="1205" y="169"/>
                  </a:lnTo>
                  <a:lnTo>
                    <a:pt x="1217" y="165"/>
                  </a:lnTo>
                  <a:lnTo>
                    <a:pt x="1229" y="163"/>
                  </a:lnTo>
                  <a:lnTo>
                    <a:pt x="1240" y="161"/>
                  </a:lnTo>
                  <a:lnTo>
                    <a:pt x="1252" y="160"/>
                  </a:lnTo>
                  <a:lnTo>
                    <a:pt x="1264" y="161"/>
                  </a:lnTo>
                  <a:lnTo>
                    <a:pt x="1275" y="161"/>
                  </a:lnTo>
                  <a:lnTo>
                    <a:pt x="1285" y="162"/>
                  </a:lnTo>
                  <a:lnTo>
                    <a:pt x="1294" y="163"/>
                  </a:lnTo>
                  <a:lnTo>
                    <a:pt x="1303" y="165"/>
                  </a:lnTo>
                  <a:lnTo>
                    <a:pt x="1312" y="167"/>
                  </a:lnTo>
                  <a:lnTo>
                    <a:pt x="1322" y="171"/>
                  </a:lnTo>
                  <a:lnTo>
                    <a:pt x="1332" y="174"/>
                  </a:lnTo>
                  <a:lnTo>
                    <a:pt x="1364" y="16"/>
                  </a:lnTo>
                  <a:lnTo>
                    <a:pt x="1356" y="12"/>
                  </a:lnTo>
                  <a:lnTo>
                    <a:pt x="1345" y="9"/>
                  </a:lnTo>
                  <a:lnTo>
                    <a:pt x="1335" y="6"/>
                  </a:lnTo>
                  <a:lnTo>
                    <a:pt x="1325" y="4"/>
                  </a:lnTo>
                  <a:lnTo>
                    <a:pt x="1313" y="2"/>
                  </a:lnTo>
                  <a:lnTo>
                    <a:pt x="1301" y="1"/>
                  </a:lnTo>
                  <a:lnTo>
                    <a:pt x="1289" y="1"/>
                  </a:lnTo>
                  <a:lnTo>
                    <a:pt x="1275" y="0"/>
                  </a:lnTo>
                  <a:lnTo>
                    <a:pt x="1260" y="1"/>
                  </a:lnTo>
                  <a:lnTo>
                    <a:pt x="1245" y="3"/>
                  </a:lnTo>
                  <a:lnTo>
                    <a:pt x="1230" y="6"/>
                  </a:lnTo>
                  <a:lnTo>
                    <a:pt x="1215" y="10"/>
                  </a:lnTo>
                  <a:lnTo>
                    <a:pt x="1200" y="16"/>
                  </a:lnTo>
                  <a:lnTo>
                    <a:pt x="1185" y="23"/>
                  </a:lnTo>
                  <a:lnTo>
                    <a:pt x="1171" y="31"/>
                  </a:lnTo>
                  <a:lnTo>
                    <a:pt x="1156" y="40"/>
                  </a:lnTo>
                  <a:lnTo>
                    <a:pt x="1141" y="51"/>
                  </a:lnTo>
                  <a:lnTo>
                    <a:pt x="1127" y="62"/>
                  </a:lnTo>
                  <a:lnTo>
                    <a:pt x="1114" y="75"/>
                  </a:lnTo>
                  <a:lnTo>
                    <a:pt x="1101" y="89"/>
                  </a:lnTo>
                  <a:lnTo>
                    <a:pt x="1089" y="104"/>
                  </a:lnTo>
                  <a:lnTo>
                    <a:pt x="1078" y="120"/>
                  </a:lnTo>
                  <a:lnTo>
                    <a:pt x="1067" y="137"/>
                  </a:lnTo>
                  <a:lnTo>
                    <a:pt x="1056" y="156"/>
                  </a:lnTo>
                  <a:lnTo>
                    <a:pt x="1050" y="156"/>
                  </a:lnTo>
                  <a:lnTo>
                    <a:pt x="1037" y="19"/>
                  </a:lnTo>
                  <a:lnTo>
                    <a:pt x="887" y="19"/>
                  </a:lnTo>
                  <a:lnTo>
                    <a:pt x="887" y="793"/>
                  </a:lnTo>
                  <a:close/>
                  <a:moveTo>
                    <a:pt x="1431" y="579"/>
                  </a:moveTo>
                  <a:lnTo>
                    <a:pt x="1439" y="597"/>
                  </a:lnTo>
                  <a:lnTo>
                    <a:pt x="1447" y="615"/>
                  </a:lnTo>
                  <a:lnTo>
                    <a:pt x="1457" y="632"/>
                  </a:lnTo>
                  <a:lnTo>
                    <a:pt x="1466" y="648"/>
                  </a:lnTo>
                  <a:lnTo>
                    <a:pt x="1477" y="664"/>
                  </a:lnTo>
                  <a:lnTo>
                    <a:pt x="1488" y="679"/>
                  </a:lnTo>
                  <a:lnTo>
                    <a:pt x="1500" y="693"/>
                  </a:lnTo>
                  <a:lnTo>
                    <a:pt x="1512" y="706"/>
                  </a:lnTo>
                  <a:lnTo>
                    <a:pt x="1525" y="719"/>
                  </a:lnTo>
                  <a:lnTo>
                    <a:pt x="1538" y="730"/>
                  </a:lnTo>
                  <a:lnTo>
                    <a:pt x="1553" y="742"/>
                  </a:lnTo>
                  <a:lnTo>
                    <a:pt x="1568" y="753"/>
                  </a:lnTo>
                  <a:lnTo>
                    <a:pt x="1583" y="762"/>
                  </a:lnTo>
                  <a:lnTo>
                    <a:pt x="1598" y="771"/>
                  </a:lnTo>
                  <a:lnTo>
                    <a:pt x="1614" y="778"/>
                  </a:lnTo>
                  <a:lnTo>
                    <a:pt x="1630" y="786"/>
                  </a:lnTo>
                  <a:lnTo>
                    <a:pt x="1646" y="792"/>
                  </a:lnTo>
                  <a:lnTo>
                    <a:pt x="1663" y="797"/>
                  </a:lnTo>
                  <a:lnTo>
                    <a:pt x="1680" y="802"/>
                  </a:lnTo>
                  <a:lnTo>
                    <a:pt x="1697" y="806"/>
                  </a:lnTo>
                  <a:lnTo>
                    <a:pt x="1715" y="808"/>
                  </a:lnTo>
                  <a:lnTo>
                    <a:pt x="1732" y="811"/>
                  </a:lnTo>
                  <a:lnTo>
                    <a:pt x="1751" y="812"/>
                  </a:lnTo>
                  <a:lnTo>
                    <a:pt x="1769" y="812"/>
                  </a:lnTo>
                  <a:lnTo>
                    <a:pt x="1787" y="812"/>
                  </a:lnTo>
                  <a:lnTo>
                    <a:pt x="1805" y="811"/>
                  </a:lnTo>
                  <a:lnTo>
                    <a:pt x="1822" y="808"/>
                  </a:lnTo>
                  <a:lnTo>
                    <a:pt x="1840" y="806"/>
                  </a:lnTo>
                  <a:lnTo>
                    <a:pt x="1857" y="802"/>
                  </a:lnTo>
                  <a:lnTo>
                    <a:pt x="1874" y="797"/>
                  </a:lnTo>
                  <a:lnTo>
                    <a:pt x="1891" y="792"/>
                  </a:lnTo>
                  <a:lnTo>
                    <a:pt x="1908" y="786"/>
                  </a:lnTo>
                  <a:lnTo>
                    <a:pt x="1924" y="778"/>
                  </a:lnTo>
                  <a:lnTo>
                    <a:pt x="1940" y="771"/>
                  </a:lnTo>
                  <a:lnTo>
                    <a:pt x="1957" y="762"/>
                  </a:lnTo>
                  <a:lnTo>
                    <a:pt x="1971" y="753"/>
                  </a:lnTo>
                  <a:lnTo>
                    <a:pt x="1986" y="742"/>
                  </a:lnTo>
                  <a:lnTo>
                    <a:pt x="2000" y="730"/>
                  </a:lnTo>
                  <a:lnTo>
                    <a:pt x="2013" y="719"/>
                  </a:lnTo>
                  <a:lnTo>
                    <a:pt x="2026" y="706"/>
                  </a:lnTo>
                  <a:lnTo>
                    <a:pt x="2038" y="693"/>
                  </a:lnTo>
                  <a:lnTo>
                    <a:pt x="2050" y="679"/>
                  </a:lnTo>
                  <a:lnTo>
                    <a:pt x="2061" y="664"/>
                  </a:lnTo>
                  <a:lnTo>
                    <a:pt x="2071" y="648"/>
                  </a:lnTo>
                  <a:lnTo>
                    <a:pt x="2081" y="632"/>
                  </a:lnTo>
                  <a:lnTo>
                    <a:pt x="2090" y="615"/>
                  </a:lnTo>
                  <a:lnTo>
                    <a:pt x="2099" y="597"/>
                  </a:lnTo>
                  <a:lnTo>
                    <a:pt x="2107" y="579"/>
                  </a:lnTo>
                  <a:lnTo>
                    <a:pt x="2114" y="560"/>
                  </a:lnTo>
                  <a:lnTo>
                    <a:pt x="2120" y="539"/>
                  </a:lnTo>
                  <a:lnTo>
                    <a:pt x="2125" y="519"/>
                  </a:lnTo>
                  <a:lnTo>
                    <a:pt x="2129" y="498"/>
                  </a:lnTo>
                  <a:lnTo>
                    <a:pt x="2133" y="476"/>
                  </a:lnTo>
                  <a:lnTo>
                    <a:pt x="2135" y="454"/>
                  </a:lnTo>
                  <a:lnTo>
                    <a:pt x="2137" y="431"/>
                  </a:lnTo>
                  <a:lnTo>
                    <a:pt x="2137" y="407"/>
                  </a:lnTo>
                  <a:lnTo>
                    <a:pt x="2137" y="383"/>
                  </a:lnTo>
                  <a:lnTo>
                    <a:pt x="2135" y="360"/>
                  </a:lnTo>
                  <a:lnTo>
                    <a:pt x="2133" y="337"/>
                  </a:lnTo>
                  <a:lnTo>
                    <a:pt x="2129" y="315"/>
                  </a:lnTo>
                  <a:lnTo>
                    <a:pt x="2125" y="294"/>
                  </a:lnTo>
                  <a:lnTo>
                    <a:pt x="2120" y="274"/>
                  </a:lnTo>
                  <a:lnTo>
                    <a:pt x="2114" y="254"/>
                  </a:lnTo>
                  <a:lnTo>
                    <a:pt x="2107" y="235"/>
                  </a:lnTo>
                  <a:lnTo>
                    <a:pt x="2099" y="217"/>
                  </a:lnTo>
                  <a:lnTo>
                    <a:pt x="2090" y="199"/>
                  </a:lnTo>
                  <a:lnTo>
                    <a:pt x="2081" y="182"/>
                  </a:lnTo>
                  <a:lnTo>
                    <a:pt x="2071" y="165"/>
                  </a:lnTo>
                  <a:lnTo>
                    <a:pt x="2061" y="149"/>
                  </a:lnTo>
                  <a:lnTo>
                    <a:pt x="2050" y="134"/>
                  </a:lnTo>
                  <a:lnTo>
                    <a:pt x="2038" y="120"/>
                  </a:lnTo>
                  <a:lnTo>
                    <a:pt x="2026" y="107"/>
                  </a:lnTo>
                  <a:lnTo>
                    <a:pt x="2013" y="94"/>
                  </a:lnTo>
                  <a:lnTo>
                    <a:pt x="2000" y="83"/>
                  </a:lnTo>
                  <a:lnTo>
                    <a:pt x="1986" y="72"/>
                  </a:lnTo>
                  <a:lnTo>
                    <a:pt x="1971" y="61"/>
                  </a:lnTo>
                  <a:lnTo>
                    <a:pt x="1956" y="52"/>
                  </a:lnTo>
                  <a:lnTo>
                    <a:pt x="1940" y="43"/>
                  </a:lnTo>
                  <a:lnTo>
                    <a:pt x="1924" y="35"/>
                  </a:lnTo>
                  <a:lnTo>
                    <a:pt x="1908" y="28"/>
                  </a:lnTo>
                  <a:lnTo>
                    <a:pt x="1891" y="21"/>
                  </a:lnTo>
                  <a:lnTo>
                    <a:pt x="1874" y="16"/>
                  </a:lnTo>
                  <a:lnTo>
                    <a:pt x="1857" y="11"/>
                  </a:lnTo>
                  <a:lnTo>
                    <a:pt x="1840" y="7"/>
                  </a:lnTo>
                  <a:lnTo>
                    <a:pt x="1822" y="4"/>
                  </a:lnTo>
                  <a:lnTo>
                    <a:pt x="1805" y="2"/>
                  </a:lnTo>
                  <a:lnTo>
                    <a:pt x="1787" y="1"/>
                  </a:lnTo>
                  <a:lnTo>
                    <a:pt x="1769" y="0"/>
                  </a:lnTo>
                  <a:lnTo>
                    <a:pt x="1751" y="1"/>
                  </a:lnTo>
                  <a:lnTo>
                    <a:pt x="1732" y="2"/>
                  </a:lnTo>
                  <a:lnTo>
                    <a:pt x="1715" y="4"/>
                  </a:lnTo>
                  <a:lnTo>
                    <a:pt x="1697" y="7"/>
                  </a:lnTo>
                  <a:lnTo>
                    <a:pt x="1680" y="11"/>
                  </a:lnTo>
                  <a:lnTo>
                    <a:pt x="1663" y="16"/>
                  </a:lnTo>
                  <a:lnTo>
                    <a:pt x="1646" y="21"/>
                  </a:lnTo>
                  <a:lnTo>
                    <a:pt x="1630" y="28"/>
                  </a:lnTo>
                  <a:lnTo>
                    <a:pt x="1614" y="35"/>
                  </a:lnTo>
                  <a:lnTo>
                    <a:pt x="1598" y="43"/>
                  </a:lnTo>
                  <a:lnTo>
                    <a:pt x="1583" y="52"/>
                  </a:lnTo>
                  <a:lnTo>
                    <a:pt x="1568" y="61"/>
                  </a:lnTo>
                  <a:lnTo>
                    <a:pt x="1553" y="72"/>
                  </a:lnTo>
                  <a:lnTo>
                    <a:pt x="1538" y="83"/>
                  </a:lnTo>
                  <a:lnTo>
                    <a:pt x="1525" y="94"/>
                  </a:lnTo>
                  <a:lnTo>
                    <a:pt x="1512" y="107"/>
                  </a:lnTo>
                  <a:lnTo>
                    <a:pt x="1500" y="120"/>
                  </a:lnTo>
                  <a:lnTo>
                    <a:pt x="1488" y="134"/>
                  </a:lnTo>
                  <a:lnTo>
                    <a:pt x="1477" y="149"/>
                  </a:lnTo>
                  <a:lnTo>
                    <a:pt x="1466" y="165"/>
                  </a:lnTo>
                  <a:lnTo>
                    <a:pt x="1457" y="182"/>
                  </a:lnTo>
                  <a:lnTo>
                    <a:pt x="1447" y="199"/>
                  </a:lnTo>
                  <a:lnTo>
                    <a:pt x="1439" y="217"/>
                  </a:lnTo>
                  <a:lnTo>
                    <a:pt x="1431" y="235"/>
                  </a:lnTo>
                  <a:lnTo>
                    <a:pt x="1424" y="254"/>
                  </a:lnTo>
                  <a:lnTo>
                    <a:pt x="1418" y="274"/>
                  </a:lnTo>
                  <a:lnTo>
                    <a:pt x="1413" y="294"/>
                  </a:lnTo>
                  <a:lnTo>
                    <a:pt x="1409" y="315"/>
                  </a:lnTo>
                  <a:lnTo>
                    <a:pt x="1406" y="337"/>
                  </a:lnTo>
                  <a:lnTo>
                    <a:pt x="1403" y="360"/>
                  </a:lnTo>
                  <a:lnTo>
                    <a:pt x="1402" y="383"/>
                  </a:lnTo>
                  <a:lnTo>
                    <a:pt x="1401" y="407"/>
                  </a:lnTo>
                  <a:lnTo>
                    <a:pt x="1402" y="431"/>
                  </a:lnTo>
                  <a:lnTo>
                    <a:pt x="1403" y="454"/>
                  </a:lnTo>
                  <a:lnTo>
                    <a:pt x="1406" y="476"/>
                  </a:lnTo>
                  <a:lnTo>
                    <a:pt x="1409" y="498"/>
                  </a:lnTo>
                  <a:lnTo>
                    <a:pt x="1413" y="519"/>
                  </a:lnTo>
                  <a:lnTo>
                    <a:pt x="1418" y="539"/>
                  </a:lnTo>
                  <a:lnTo>
                    <a:pt x="1424" y="560"/>
                  </a:lnTo>
                  <a:lnTo>
                    <a:pt x="1431" y="579"/>
                  </a:lnTo>
                  <a:lnTo>
                    <a:pt x="1431" y="579"/>
                  </a:lnTo>
                  <a:close/>
                  <a:moveTo>
                    <a:pt x="1635" y="219"/>
                  </a:moveTo>
                  <a:lnTo>
                    <a:pt x="1642" y="210"/>
                  </a:lnTo>
                  <a:lnTo>
                    <a:pt x="1648" y="202"/>
                  </a:lnTo>
                  <a:lnTo>
                    <a:pt x="1655" y="195"/>
                  </a:lnTo>
                  <a:lnTo>
                    <a:pt x="1662" y="188"/>
                  </a:lnTo>
                  <a:lnTo>
                    <a:pt x="1669" y="182"/>
                  </a:lnTo>
                  <a:lnTo>
                    <a:pt x="1676" y="176"/>
                  </a:lnTo>
                  <a:lnTo>
                    <a:pt x="1684" y="171"/>
                  </a:lnTo>
                  <a:lnTo>
                    <a:pt x="1692" y="165"/>
                  </a:lnTo>
                  <a:lnTo>
                    <a:pt x="1701" y="161"/>
                  </a:lnTo>
                  <a:lnTo>
                    <a:pt x="1710" y="158"/>
                  </a:lnTo>
                  <a:lnTo>
                    <a:pt x="1719" y="155"/>
                  </a:lnTo>
                  <a:lnTo>
                    <a:pt x="1728" y="152"/>
                  </a:lnTo>
                  <a:lnTo>
                    <a:pt x="1737" y="150"/>
                  </a:lnTo>
                  <a:lnTo>
                    <a:pt x="1747" y="149"/>
                  </a:lnTo>
                  <a:lnTo>
                    <a:pt x="1759" y="148"/>
                  </a:lnTo>
                  <a:lnTo>
                    <a:pt x="1769" y="148"/>
                  </a:lnTo>
                  <a:lnTo>
                    <a:pt x="1779" y="148"/>
                  </a:lnTo>
                  <a:lnTo>
                    <a:pt x="1790" y="149"/>
                  </a:lnTo>
                  <a:lnTo>
                    <a:pt x="1799" y="150"/>
                  </a:lnTo>
                  <a:lnTo>
                    <a:pt x="1809" y="152"/>
                  </a:lnTo>
                  <a:lnTo>
                    <a:pt x="1818" y="155"/>
                  </a:lnTo>
                  <a:lnTo>
                    <a:pt x="1827" y="158"/>
                  </a:lnTo>
                  <a:lnTo>
                    <a:pt x="1836" y="161"/>
                  </a:lnTo>
                  <a:lnTo>
                    <a:pt x="1845" y="165"/>
                  </a:lnTo>
                  <a:lnTo>
                    <a:pt x="1853" y="171"/>
                  </a:lnTo>
                  <a:lnTo>
                    <a:pt x="1861" y="176"/>
                  </a:lnTo>
                  <a:lnTo>
                    <a:pt x="1868" y="182"/>
                  </a:lnTo>
                  <a:lnTo>
                    <a:pt x="1876" y="188"/>
                  </a:lnTo>
                  <a:lnTo>
                    <a:pt x="1883" y="195"/>
                  </a:lnTo>
                  <a:lnTo>
                    <a:pt x="1890" y="202"/>
                  </a:lnTo>
                  <a:lnTo>
                    <a:pt x="1896" y="210"/>
                  </a:lnTo>
                  <a:lnTo>
                    <a:pt x="1902" y="219"/>
                  </a:lnTo>
                  <a:lnTo>
                    <a:pt x="1908" y="227"/>
                  </a:lnTo>
                  <a:lnTo>
                    <a:pt x="1914" y="237"/>
                  </a:lnTo>
                  <a:lnTo>
                    <a:pt x="1919" y="246"/>
                  </a:lnTo>
                  <a:lnTo>
                    <a:pt x="1924" y="256"/>
                  </a:lnTo>
                  <a:lnTo>
                    <a:pt x="1932" y="278"/>
                  </a:lnTo>
                  <a:lnTo>
                    <a:pt x="1939" y="300"/>
                  </a:lnTo>
                  <a:lnTo>
                    <a:pt x="1944" y="325"/>
                  </a:lnTo>
                  <a:lnTo>
                    <a:pt x="1948" y="350"/>
                  </a:lnTo>
                  <a:lnTo>
                    <a:pt x="1950" y="378"/>
                  </a:lnTo>
                  <a:lnTo>
                    <a:pt x="1952" y="407"/>
                  </a:lnTo>
                  <a:lnTo>
                    <a:pt x="1950" y="435"/>
                  </a:lnTo>
                  <a:lnTo>
                    <a:pt x="1948" y="462"/>
                  </a:lnTo>
                  <a:lnTo>
                    <a:pt x="1944" y="488"/>
                  </a:lnTo>
                  <a:lnTo>
                    <a:pt x="1939" y="512"/>
                  </a:lnTo>
                  <a:lnTo>
                    <a:pt x="1932" y="534"/>
                  </a:lnTo>
                  <a:lnTo>
                    <a:pt x="1924" y="556"/>
                  </a:lnTo>
                  <a:lnTo>
                    <a:pt x="1919" y="566"/>
                  </a:lnTo>
                  <a:lnTo>
                    <a:pt x="1914" y="576"/>
                  </a:lnTo>
                  <a:lnTo>
                    <a:pt x="1908" y="585"/>
                  </a:lnTo>
                  <a:lnTo>
                    <a:pt x="1902" y="594"/>
                  </a:lnTo>
                  <a:lnTo>
                    <a:pt x="1896" y="602"/>
                  </a:lnTo>
                  <a:lnTo>
                    <a:pt x="1890" y="610"/>
                  </a:lnTo>
                  <a:lnTo>
                    <a:pt x="1883" y="618"/>
                  </a:lnTo>
                  <a:lnTo>
                    <a:pt x="1876" y="624"/>
                  </a:lnTo>
                  <a:lnTo>
                    <a:pt x="1868" y="631"/>
                  </a:lnTo>
                  <a:lnTo>
                    <a:pt x="1861" y="636"/>
                  </a:lnTo>
                  <a:lnTo>
                    <a:pt x="1853" y="642"/>
                  </a:lnTo>
                  <a:lnTo>
                    <a:pt x="1845" y="646"/>
                  </a:lnTo>
                  <a:lnTo>
                    <a:pt x="1836" y="650"/>
                  </a:lnTo>
                  <a:lnTo>
                    <a:pt x="1827" y="654"/>
                  </a:lnTo>
                  <a:lnTo>
                    <a:pt x="1818" y="657"/>
                  </a:lnTo>
                  <a:lnTo>
                    <a:pt x="1809" y="659"/>
                  </a:lnTo>
                  <a:lnTo>
                    <a:pt x="1799" y="661"/>
                  </a:lnTo>
                  <a:lnTo>
                    <a:pt x="1790" y="663"/>
                  </a:lnTo>
                  <a:lnTo>
                    <a:pt x="1779" y="663"/>
                  </a:lnTo>
                  <a:lnTo>
                    <a:pt x="1769" y="664"/>
                  </a:lnTo>
                  <a:lnTo>
                    <a:pt x="1759" y="663"/>
                  </a:lnTo>
                  <a:lnTo>
                    <a:pt x="1747" y="663"/>
                  </a:lnTo>
                  <a:lnTo>
                    <a:pt x="1737" y="661"/>
                  </a:lnTo>
                  <a:lnTo>
                    <a:pt x="1728" y="659"/>
                  </a:lnTo>
                  <a:lnTo>
                    <a:pt x="1719" y="657"/>
                  </a:lnTo>
                  <a:lnTo>
                    <a:pt x="1710" y="654"/>
                  </a:lnTo>
                  <a:lnTo>
                    <a:pt x="1701" y="650"/>
                  </a:lnTo>
                  <a:lnTo>
                    <a:pt x="1692" y="646"/>
                  </a:lnTo>
                  <a:lnTo>
                    <a:pt x="1684" y="642"/>
                  </a:lnTo>
                  <a:lnTo>
                    <a:pt x="1676" y="636"/>
                  </a:lnTo>
                  <a:lnTo>
                    <a:pt x="1669" y="631"/>
                  </a:lnTo>
                  <a:lnTo>
                    <a:pt x="1662" y="624"/>
                  </a:lnTo>
                  <a:lnTo>
                    <a:pt x="1655" y="618"/>
                  </a:lnTo>
                  <a:lnTo>
                    <a:pt x="1648" y="610"/>
                  </a:lnTo>
                  <a:lnTo>
                    <a:pt x="1642" y="602"/>
                  </a:lnTo>
                  <a:lnTo>
                    <a:pt x="1635" y="594"/>
                  </a:lnTo>
                  <a:lnTo>
                    <a:pt x="1630" y="585"/>
                  </a:lnTo>
                  <a:lnTo>
                    <a:pt x="1624" y="576"/>
                  </a:lnTo>
                  <a:lnTo>
                    <a:pt x="1619" y="566"/>
                  </a:lnTo>
                  <a:lnTo>
                    <a:pt x="1614" y="556"/>
                  </a:lnTo>
                  <a:lnTo>
                    <a:pt x="1606" y="534"/>
                  </a:lnTo>
                  <a:lnTo>
                    <a:pt x="1599" y="512"/>
                  </a:lnTo>
                  <a:lnTo>
                    <a:pt x="1594" y="488"/>
                  </a:lnTo>
                  <a:lnTo>
                    <a:pt x="1591" y="462"/>
                  </a:lnTo>
                  <a:lnTo>
                    <a:pt x="1588" y="435"/>
                  </a:lnTo>
                  <a:lnTo>
                    <a:pt x="1588" y="407"/>
                  </a:lnTo>
                  <a:lnTo>
                    <a:pt x="1588" y="378"/>
                  </a:lnTo>
                  <a:lnTo>
                    <a:pt x="1591" y="350"/>
                  </a:lnTo>
                  <a:lnTo>
                    <a:pt x="1594" y="325"/>
                  </a:lnTo>
                  <a:lnTo>
                    <a:pt x="1599" y="300"/>
                  </a:lnTo>
                  <a:lnTo>
                    <a:pt x="1606" y="278"/>
                  </a:lnTo>
                  <a:lnTo>
                    <a:pt x="1614" y="256"/>
                  </a:lnTo>
                  <a:lnTo>
                    <a:pt x="1619" y="246"/>
                  </a:lnTo>
                  <a:lnTo>
                    <a:pt x="1624" y="237"/>
                  </a:lnTo>
                  <a:lnTo>
                    <a:pt x="1630" y="227"/>
                  </a:lnTo>
                  <a:lnTo>
                    <a:pt x="1635" y="219"/>
                  </a:lnTo>
                  <a:close/>
                  <a:moveTo>
                    <a:pt x="2293" y="504"/>
                  </a:moveTo>
                  <a:lnTo>
                    <a:pt x="2294" y="540"/>
                  </a:lnTo>
                  <a:lnTo>
                    <a:pt x="2297" y="575"/>
                  </a:lnTo>
                  <a:lnTo>
                    <a:pt x="2299" y="591"/>
                  </a:lnTo>
                  <a:lnTo>
                    <a:pt x="2301" y="606"/>
                  </a:lnTo>
                  <a:lnTo>
                    <a:pt x="2304" y="621"/>
                  </a:lnTo>
                  <a:lnTo>
                    <a:pt x="2308" y="636"/>
                  </a:lnTo>
                  <a:lnTo>
                    <a:pt x="2311" y="650"/>
                  </a:lnTo>
                  <a:lnTo>
                    <a:pt x="2316" y="663"/>
                  </a:lnTo>
                  <a:lnTo>
                    <a:pt x="2320" y="676"/>
                  </a:lnTo>
                  <a:lnTo>
                    <a:pt x="2325" y="688"/>
                  </a:lnTo>
                  <a:lnTo>
                    <a:pt x="2331" y="700"/>
                  </a:lnTo>
                  <a:lnTo>
                    <a:pt x="2337" y="711"/>
                  </a:lnTo>
                  <a:lnTo>
                    <a:pt x="2343" y="722"/>
                  </a:lnTo>
                  <a:lnTo>
                    <a:pt x="2350" y="732"/>
                  </a:lnTo>
                  <a:lnTo>
                    <a:pt x="2358" y="743"/>
                  </a:lnTo>
                  <a:lnTo>
                    <a:pt x="2366" y="752"/>
                  </a:lnTo>
                  <a:lnTo>
                    <a:pt x="2374" y="760"/>
                  </a:lnTo>
                  <a:lnTo>
                    <a:pt x="2383" y="768"/>
                  </a:lnTo>
                  <a:lnTo>
                    <a:pt x="2393" y="775"/>
                  </a:lnTo>
                  <a:lnTo>
                    <a:pt x="2403" y="781"/>
                  </a:lnTo>
                  <a:lnTo>
                    <a:pt x="2413" y="787"/>
                  </a:lnTo>
                  <a:lnTo>
                    <a:pt x="2424" y="792"/>
                  </a:lnTo>
                  <a:lnTo>
                    <a:pt x="2436" y="797"/>
                  </a:lnTo>
                  <a:lnTo>
                    <a:pt x="2448" y="801"/>
                  </a:lnTo>
                  <a:lnTo>
                    <a:pt x="2460" y="804"/>
                  </a:lnTo>
                  <a:lnTo>
                    <a:pt x="2474" y="807"/>
                  </a:lnTo>
                  <a:lnTo>
                    <a:pt x="2487" y="809"/>
                  </a:lnTo>
                  <a:lnTo>
                    <a:pt x="2501" y="811"/>
                  </a:lnTo>
                  <a:lnTo>
                    <a:pt x="2516" y="812"/>
                  </a:lnTo>
                  <a:lnTo>
                    <a:pt x="2531" y="812"/>
                  </a:lnTo>
                  <a:lnTo>
                    <a:pt x="2551" y="812"/>
                  </a:lnTo>
                  <a:lnTo>
                    <a:pt x="2571" y="810"/>
                  </a:lnTo>
                  <a:lnTo>
                    <a:pt x="2589" y="807"/>
                  </a:lnTo>
                  <a:lnTo>
                    <a:pt x="2607" y="803"/>
                  </a:lnTo>
                  <a:lnTo>
                    <a:pt x="2624" y="798"/>
                  </a:lnTo>
                  <a:lnTo>
                    <a:pt x="2640" y="792"/>
                  </a:lnTo>
                  <a:lnTo>
                    <a:pt x="2656" y="785"/>
                  </a:lnTo>
                  <a:lnTo>
                    <a:pt x="2671" y="776"/>
                  </a:lnTo>
                  <a:lnTo>
                    <a:pt x="2686" y="767"/>
                  </a:lnTo>
                  <a:lnTo>
                    <a:pt x="2700" y="757"/>
                  </a:lnTo>
                  <a:lnTo>
                    <a:pt x="2714" y="746"/>
                  </a:lnTo>
                  <a:lnTo>
                    <a:pt x="2728" y="734"/>
                  </a:lnTo>
                  <a:lnTo>
                    <a:pt x="2741" y="721"/>
                  </a:lnTo>
                  <a:lnTo>
                    <a:pt x="2756" y="708"/>
                  </a:lnTo>
                  <a:lnTo>
                    <a:pt x="2769" y="694"/>
                  </a:lnTo>
                  <a:lnTo>
                    <a:pt x="2781" y="679"/>
                  </a:lnTo>
                  <a:lnTo>
                    <a:pt x="2786" y="679"/>
                  </a:lnTo>
                  <a:lnTo>
                    <a:pt x="2800" y="793"/>
                  </a:lnTo>
                  <a:lnTo>
                    <a:pt x="2948" y="793"/>
                  </a:lnTo>
                  <a:lnTo>
                    <a:pt x="2948" y="19"/>
                  </a:lnTo>
                  <a:lnTo>
                    <a:pt x="2767" y="19"/>
                  </a:lnTo>
                  <a:lnTo>
                    <a:pt x="2767" y="549"/>
                  </a:lnTo>
                  <a:lnTo>
                    <a:pt x="2756" y="563"/>
                  </a:lnTo>
                  <a:lnTo>
                    <a:pt x="2745" y="576"/>
                  </a:lnTo>
                  <a:lnTo>
                    <a:pt x="2734" y="587"/>
                  </a:lnTo>
                  <a:lnTo>
                    <a:pt x="2724" y="598"/>
                  </a:lnTo>
                  <a:lnTo>
                    <a:pt x="2713" y="608"/>
                  </a:lnTo>
                  <a:lnTo>
                    <a:pt x="2703" y="616"/>
                  </a:lnTo>
                  <a:lnTo>
                    <a:pt x="2693" y="624"/>
                  </a:lnTo>
                  <a:lnTo>
                    <a:pt x="2684" y="631"/>
                  </a:lnTo>
                  <a:lnTo>
                    <a:pt x="2674" y="637"/>
                  </a:lnTo>
                  <a:lnTo>
                    <a:pt x="2664" y="642"/>
                  </a:lnTo>
                  <a:lnTo>
                    <a:pt x="2653" y="646"/>
                  </a:lnTo>
                  <a:lnTo>
                    <a:pt x="2642" y="650"/>
                  </a:lnTo>
                  <a:lnTo>
                    <a:pt x="2631" y="652"/>
                  </a:lnTo>
                  <a:lnTo>
                    <a:pt x="2619" y="654"/>
                  </a:lnTo>
                  <a:lnTo>
                    <a:pt x="2607" y="655"/>
                  </a:lnTo>
                  <a:lnTo>
                    <a:pt x="2595" y="656"/>
                  </a:lnTo>
                  <a:lnTo>
                    <a:pt x="2580" y="655"/>
                  </a:lnTo>
                  <a:lnTo>
                    <a:pt x="2566" y="653"/>
                  </a:lnTo>
                  <a:lnTo>
                    <a:pt x="2552" y="650"/>
                  </a:lnTo>
                  <a:lnTo>
                    <a:pt x="2540" y="646"/>
                  </a:lnTo>
                  <a:lnTo>
                    <a:pt x="2529" y="641"/>
                  </a:lnTo>
                  <a:lnTo>
                    <a:pt x="2519" y="634"/>
                  </a:lnTo>
                  <a:lnTo>
                    <a:pt x="2511" y="626"/>
                  </a:lnTo>
                  <a:lnTo>
                    <a:pt x="2503" y="617"/>
                  </a:lnTo>
                  <a:lnTo>
                    <a:pt x="2496" y="606"/>
                  </a:lnTo>
                  <a:lnTo>
                    <a:pt x="2491" y="594"/>
                  </a:lnTo>
                  <a:lnTo>
                    <a:pt x="2486" y="579"/>
                  </a:lnTo>
                  <a:lnTo>
                    <a:pt x="2482" y="563"/>
                  </a:lnTo>
                  <a:lnTo>
                    <a:pt x="2479" y="545"/>
                  </a:lnTo>
                  <a:lnTo>
                    <a:pt x="2477" y="525"/>
                  </a:lnTo>
                  <a:lnTo>
                    <a:pt x="2475" y="504"/>
                  </a:lnTo>
                  <a:lnTo>
                    <a:pt x="2475" y="481"/>
                  </a:lnTo>
                  <a:lnTo>
                    <a:pt x="2475" y="19"/>
                  </a:lnTo>
                  <a:lnTo>
                    <a:pt x="2293" y="19"/>
                  </a:lnTo>
                  <a:lnTo>
                    <a:pt x="2293" y="504"/>
                  </a:lnTo>
                  <a:close/>
                  <a:moveTo>
                    <a:pt x="3331" y="726"/>
                  </a:moveTo>
                  <a:lnTo>
                    <a:pt x="3343" y="737"/>
                  </a:lnTo>
                  <a:lnTo>
                    <a:pt x="3355" y="747"/>
                  </a:lnTo>
                  <a:lnTo>
                    <a:pt x="3368" y="755"/>
                  </a:lnTo>
                  <a:lnTo>
                    <a:pt x="3380" y="764"/>
                  </a:lnTo>
                  <a:lnTo>
                    <a:pt x="3392" y="771"/>
                  </a:lnTo>
                  <a:lnTo>
                    <a:pt x="3404" y="778"/>
                  </a:lnTo>
                  <a:lnTo>
                    <a:pt x="3417" y="784"/>
                  </a:lnTo>
                  <a:lnTo>
                    <a:pt x="3429" y="790"/>
                  </a:lnTo>
                  <a:lnTo>
                    <a:pt x="3442" y="795"/>
                  </a:lnTo>
                  <a:lnTo>
                    <a:pt x="3454" y="800"/>
                  </a:lnTo>
                  <a:lnTo>
                    <a:pt x="3467" y="804"/>
                  </a:lnTo>
                  <a:lnTo>
                    <a:pt x="3479" y="807"/>
                  </a:lnTo>
                  <a:lnTo>
                    <a:pt x="3492" y="809"/>
                  </a:lnTo>
                  <a:lnTo>
                    <a:pt x="3504" y="811"/>
                  </a:lnTo>
                  <a:lnTo>
                    <a:pt x="3517" y="812"/>
                  </a:lnTo>
                  <a:lnTo>
                    <a:pt x="3530" y="812"/>
                  </a:lnTo>
                  <a:lnTo>
                    <a:pt x="3546" y="812"/>
                  </a:lnTo>
                  <a:lnTo>
                    <a:pt x="3562" y="810"/>
                  </a:lnTo>
                  <a:lnTo>
                    <a:pt x="3578" y="808"/>
                  </a:lnTo>
                  <a:lnTo>
                    <a:pt x="3594" y="805"/>
                  </a:lnTo>
                  <a:lnTo>
                    <a:pt x="3609" y="801"/>
                  </a:lnTo>
                  <a:lnTo>
                    <a:pt x="3624" y="796"/>
                  </a:lnTo>
                  <a:lnTo>
                    <a:pt x="3640" y="791"/>
                  </a:lnTo>
                  <a:lnTo>
                    <a:pt x="3655" y="784"/>
                  </a:lnTo>
                  <a:lnTo>
                    <a:pt x="3669" y="777"/>
                  </a:lnTo>
                  <a:lnTo>
                    <a:pt x="3683" y="768"/>
                  </a:lnTo>
                  <a:lnTo>
                    <a:pt x="3697" y="759"/>
                  </a:lnTo>
                  <a:lnTo>
                    <a:pt x="3711" y="750"/>
                  </a:lnTo>
                  <a:lnTo>
                    <a:pt x="3723" y="739"/>
                  </a:lnTo>
                  <a:lnTo>
                    <a:pt x="3736" y="727"/>
                  </a:lnTo>
                  <a:lnTo>
                    <a:pt x="3748" y="715"/>
                  </a:lnTo>
                  <a:lnTo>
                    <a:pt x="3761" y="702"/>
                  </a:lnTo>
                  <a:lnTo>
                    <a:pt x="3772" y="689"/>
                  </a:lnTo>
                  <a:lnTo>
                    <a:pt x="3782" y="674"/>
                  </a:lnTo>
                  <a:lnTo>
                    <a:pt x="3792" y="659"/>
                  </a:lnTo>
                  <a:lnTo>
                    <a:pt x="3802" y="643"/>
                  </a:lnTo>
                  <a:lnTo>
                    <a:pt x="3810" y="627"/>
                  </a:lnTo>
                  <a:lnTo>
                    <a:pt x="3819" y="609"/>
                  </a:lnTo>
                  <a:lnTo>
                    <a:pt x="3826" y="591"/>
                  </a:lnTo>
                  <a:lnTo>
                    <a:pt x="3834" y="572"/>
                  </a:lnTo>
                  <a:lnTo>
                    <a:pt x="3840" y="552"/>
                  </a:lnTo>
                  <a:lnTo>
                    <a:pt x="3846" y="531"/>
                  </a:lnTo>
                  <a:lnTo>
                    <a:pt x="3850" y="510"/>
                  </a:lnTo>
                  <a:lnTo>
                    <a:pt x="3854" y="488"/>
                  </a:lnTo>
                  <a:lnTo>
                    <a:pt x="3857" y="466"/>
                  </a:lnTo>
                  <a:lnTo>
                    <a:pt x="3859" y="443"/>
                  </a:lnTo>
                  <a:lnTo>
                    <a:pt x="3861" y="419"/>
                  </a:lnTo>
                  <a:lnTo>
                    <a:pt x="3861" y="394"/>
                  </a:lnTo>
                  <a:lnTo>
                    <a:pt x="3861" y="372"/>
                  </a:lnTo>
                  <a:lnTo>
                    <a:pt x="3860" y="350"/>
                  </a:lnTo>
                  <a:lnTo>
                    <a:pt x="3858" y="329"/>
                  </a:lnTo>
                  <a:lnTo>
                    <a:pt x="3856" y="308"/>
                  </a:lnTo>
                  <a:lnTo>
                    <a:pt x="3853" y="288"/>
                  </a:lnTo>
                  <a:lnTo>
                    <a:pt x="3850" y="269"/>
                  </a:lnTo>
                  <a:lnTo>
                    <a:pt x="3845" y="250"/>
                  </a:lnTo>
                  <a:lnTo>
                    <a:pt x="3841" y="232"/>
                  </a:lnTo>
                  <a:lnTo>
                    <a:pt x="3835" y="214"/>
                  </a:lnTo>
                  <a:lnTo>
                    <a:pt x="3829" y="197"/>
                  </a:lnTo>
                  <a:lnTo>
                    <a:pt x="3823" y="181"/>
                  </a:lnTo>
                  <a:lnTo>
                    <a:pt x="3816" y="164"/>
                  </a:lnTo>
                  <a:lnTo>
                    <a:pt x="3808" y="149"/>
                  </a:lnTo>
                  <a:lnTo>
                    <a:pt x="3799" y="134"/>
                  </a:lnTo>
                  <a:lnTo>
                    <a:pt x="3791" y="120"/>
                  </a:lnTo>
                  <a:lnTo>
                    <a:pt x="3781" y="107"/>
                  </a:lnTo>
                  <a:lnTo>
                    <a:pt x="3771" y="94"/>
                  </a:lnTo>
                  <a:lnTo>
                    <a:pt x="3759" y="83"/>
                  </a:lnTo>
                  <a:lnTo>
                    <a:pt x="3748" y="72"/>
                  </a:lnTo>
                  <a:lnTo>
                    <a:pt x="3737" y="61"/>
                  </a:lnTo>
                  <a:lnTo>
                    <a:pt x="3725" y="52"/>
                  </a:lnTo>
                  <a:lnTo>
                    <a:pt x="3712" y="43"/>
                  </a:lnTo>
                  <a:lnTo>
                    <a:pt x="3699" y="35"/>
                  </a:lnTo>
                  <a:lnTo>
                    <a:pt x="3685" y="28"/>
                  </a:lnTo>
                  <a:lnTo>
                    <a:pt x="3671" y="21"/>
                  </a:lnTo>
                  <a:lnTo>
                    <a:pt x="3656" y="16"/>
                  </a:lnTo>
                  <a:lnTo>
                    <a:pt x="3641" y="11"/>
                  </a:lnTo>
                  <a:lnTo>
                    <a:pt x="3625" y="7"/>
                  </a:lnTo>
                  <a:lnTo>
                    <a:pt x="3609" y="4"/>
                  </a:lnTo>
                  <a:lnTo>
                    <a:pt x="3592" y="2"/>
                  </a:lnTo>
                  <a:lnTo>
                    <a:pt x="3575" y="1"/>
                  </a:lnTo>
                  <a:lnTo>
                    <a:pt x="3556" y="0"/>
                  </a:lnTo>
                  <a:lnTo>
                    <a:pt x="3540" y="1"/>
                  </a:lnTo>
                  <a:lnTo>
                    <a:pt x="3524" y="2"/>
                  </a:lnTo>
                  <a:lnTo>
                    <a:pt x="3509" y="4"/>
                  </a:lnTo>
                  <a:lnTo>
                    <a:pt x="3493" y="8"/>
                  </a:lnTo>
                  <a:lnTo>
                    <a:pt x="3478" y="12"/>
                  </a:lnTo>
                  <a:lnTo>
                    <a:pt x="3462" y="17"/>
                  </a:lnTo>
                  <a:lnTo>
                    <a:pt x="3447" y="23"/>
                  </a:lnTo>
                  <a:lnTo>
                    <a:pt x="3432" y="30"/>
                  </a:lnTo>
                  <a:lnTo>
                    <a:pt x="3403" y="46"/>
                  </a:lnTo>
                  <a:lnTo>
                    <a:pt x="3375" y="63"/>
                  </a:lnTo>
                  <a:lnTo>
                    <a:pt x="3348" y="81"/>
                  </a:lnTo>
                  <a:lnTo>
                    <a:pt x="3323" y="101"/>
                  </a:lnTo>
                  <a:lnTo>
                    <a:pt x="3317" y="101"/>
                  </a:lnTo>
                  <a:lnTo>
                    <a:pt x="3304" y="19"/>
                  </a:lnTo>
                  <a:lnTo>
                    <a:pt x="3154" y="19"/>
                  </a:lnTo>
                  <a:lnTo>
                    <a:pt x="3154" y="1099"/>
                  </a:lnTo>
                  <a:lnTo>
                    <a:pt x="3336" y="1099"/>
                  </a:lnTo>
                  <a:lnTo>
                    <a:pt x="3336" y="856"/>
                  </a:lnTo>
                  <a:lnTo>
                    <a:pt x="3331" y="726"/>
                  </a:lnTo>
                  <a:close/>
                  <a:moveTo>
                    <a:pt x="3336" y="237"/>
                  </a:moveTo>
                  <a:lnTo>
                    <a:pt x="3357" y="216"/>
                  </a:lnTo>
                  <a:lnTo>
                    <a:pt x="3380" y="199"/>
                  </a:lnTo>
                  <a:lnTo>
                    <a:pt x="3391" y="191"/>
                  </a:lnTo>
                  <a:lnTo>
                    <a:pt x="3402" y="184"/>
                  </a:lnTo>
                  <a:lnTo>
                    <a:pt x="3412" y="178"/>
                  </a:lnTo>
                  <a:lnTo>
                    <a:pt x="3423" y="172"/>
                  </a:lnTo>
                  <a:lnTo>
                    <a:pt x="3433" y="166"/>
                  </a:lnTo>
                  <a:lnTo>
                    <a:pt x="3444" y="161"/>
                  </a:lnTo>
                  <a:lnTo>
                    <a:pt x="3454" y="158"/>
                  </a:lnTo>
                  <a:lnTo>
                    <a:pt x="3465" y="155"/>
                  </a:lnTo>
                  <a:lnTo>
                    <a:pt x="3475" y="152"/>
                  </a:lnTo>
                  <a:lnTo>
                    <a:pt x="3485" y="151"/>
                  </a:lnTo>
                  <a:lnTo>
                    <a:pt x="3496" y="150"/>
                  </a:lnTo>
                  <a:lnTo>
                    <a:pt x="3506" y="149"/>
                  </a:lnTo>
                  <a:lnTo>
                    <a:pt x="3517" y="150"/>
                  </a:lnTo>
                  <a:lnTo>
                    <a:pt x="3527" y="150"/>
                  </a:lnTo>
                  <a:lnTo>
                    <a:pt x="3537" y="152"/>
                  </a:lnTo>
                  <a:lnTo>
                    <a:pt x="3547" y="153"/>
                  </a:lnTo>
                  <a:lnTo>
                    <a:pt x="3556" y="156"/>
                  </a:lnTo>
                  <a:lnTo>
                    <a:pt x="3566" y="158"/>
                  </a:lnTo>
                  <a:lnTo>
                    <a:pt x="3575" y="162"/>
                  </a:lnTo>
                  <a:lnTo>
                    <a:pt x="3583" y="165"/>
                  </a:lnTo>
                  <a:lnTo>
                    <a:pt x="3590" y="171"/>
                  </a:lnTo>
                  <a:lnTo>
                    <a:pt x="3598" y="175"/>
                  </a:lnTo>
                  <a:lnTo>
                    <a:pt x="3605" y="181"/>
                  </a:lnTo>
                  <a:lnTo>
                    <a:pt x="3611" y="186"/>
                  </a:lnTo>
                  <a:lnTo>
                    <a:pt x="3618" y="193"/>
                  </a:lnTo>
                  <a:lnTo>
                    <a:pt x="3623" y="200"/>
                  </a:lnTo>
                  <a:lnTo>
                    <a:pt x="3629" y="207"/>
                  </a:lnTo>
                  <a:lnTo>
                    <a:pt x="3634" y="215"/>
                  </a:lnTo>
                  <a:lnTo>
                    <a:pt x="3643" y="232"/>
                  </a:lnTo>
                  <a:lnTo>
                    <a:pt x="3651" y="250"/>
                  </a:lnTo>
                  <a:lnTo>
                    <a:pt x="3658" y="270"/>
                  </a:lnTo>
                  <a:lnTo>
                    <a:pt x="3663" y="292"/>
                  </a:lnTo>
                  <a:lnTo>
                    <a:pt x="3668" y="315"/>
                  </a:lnTo>
                  <a:lnTo>
                    <a:pt x="3671" y="340"/>
                  </a:lnTo>
                  <a:lnTo>
                    <a:pt x="3673" y="368"/>
                  </a:lnTo>
                  <a:lnTo>
                    <a:pt x="3673" y="396"/>
                  </a:lnTo>
                  <a:lnTo>
                    <a:pt x="3673" y="428"/>
                  </a:lnTo>
                  <a:lnTo>
                    <a:pt x="3670" y="458"/>
                  </a:lnTo>
                  <a:lnTo>
                    <a:pt x="3666" y="486"/>
                  </a:lnTo>
                  <a:lnTo>
                    <a:pt x="3660" y="512"/>
                  </a:lnTo>
                  <a:lnTo>
                    <a:pt x="3657" y="524"/>
                  </a:lnTo>
                  <a:lnTo>
                    <a:pt x="3653" y="535"/>
                  </a:lnTo>
                  <a:lnTo>
                    <a:pt x="3649" y="547"/>
                  </a:lnTo>
                  <a:lnTo>
                    <a:pt x="3644" y="558"/>
                  </a:lnTo>
                  <a:lnTo>
                    <a:pt x="3639" y="568"/>
                  </a:lnTo>
                  <a:lnTo>
                    <a:pt x="3634" y="578"/>
                  </a:lnTo>
                  <a:lnTo>
                    <a:pt x="3628" y="587"/>
                  </a:lnTo>
                  <a:lnTo>
                    <a:pt x="3622" y="595"/>
                  </a:lnTo>
                  <a:lnTo>
                    <a:pt x="3615" y="604"/>
                  </a:lnTo>
                  <a:lnTo>
                    <a:pt x="3608" y="611"/>
                  </a:lnTo>
                  <a:lnTo>
                    <a:pt x="3601" y="618"/>
                  </a:lnTo>
                  <a:lnTo>
                    <a:pt x="3594" y="625"/>
                  </a:lnTo>
                  <a:lnTo>
                    <a:pt x="3587" y="631"/>
                  </a:lnTo>
                  <a:lnTo>
                    <a:pt x="3579" y="636"/>
                  </a:lnTo>
                  <a:lnTo>
                    <a:pt x="3571" y="641"/>
                  </a:lnTo>
                  <a:lnTo>
                    <a:pt x="3563" y="645"/>
                  </a:lnTo>
                  <a:lnTo>
                    <a:pt x="3554" y="649"/>
                  </a:lnTo>
                  <a:lnTo>
                    <a:pt x="3546" y="653"/>
                  </a:lnTo>
                  <a:lnTo>
                    <a:pt x="3537" y="656"/>
                  </a:lnTo>
                  <a:lnTo>
                    <a:pt x="3529" y="658"/>
                  </a:lnTo>
                  <a:lnTo>
                    <a:pt x="3520" y="660"/>
                  </a:lnTo>
                  <a:lnTo>
                    <a:pt x="3511" y="661"/>
                  </a:lnTo>
                  <a:lnTo>
                    <a:pt x="3501" y="662"/>
                  </a:lnTo>
                  <a:lnTo>
                    <a:pt x="3492" y="662"/>
                  </a:lnTo>
                  <a:lnTo>
                    <a:pt x="3474" y="661"/>
                  </a:lnTo>
                  <a:lnTo>
                    <a:pt x="3456" y="659"/>
                  </a:lnTo>
                  <a:lnTo>
                    <a:pt x="3437" y="654"/>
                  </a:lnTo>
                  <a:lnTo>
                    <a:pt x="3418" y="648"/>
                  </a:lnTo>
                  <a:lnTo>
                    <a:pt x="3408" y="644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78" y="628"/>
                  </a:lnTo>
                  <a:lnTo>
                    <a:pt x="3357" y="615"/>
                  </a:lnTo>
                  <a:lnTo>
                    <a:pt x="3336" y="598"/>
                  </a:lnTo>
                  <a:lnTo>
                    <a:pt x="3336" y="23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099" y="483"/>
              <a:ext cx="151" cy="206"/>
            </a:xfrm>
            <a:custGeom>
              <a:avLst/>
              <a:gdLst>
                <a:gd name="T0" fmla="*/ 780 w 1506"/>
                <a:gd name="T1" fmla="*/ 861 h 2058"/>
                <a:gd name="T2" fmla="*/ 758 w 1506"/>
                <a:gd name="T3" fmla="*/ 874 h 2058"/>
                <a:gd name="T4" fmla="*/ 745 w 1506"/>
                <a:gd name="T5" fmla="*/ 898 h 2058"/>
                <a:gd name="T6" fmla="*/ 744 w 1506"/>
                <a:gd name="T7" fmla="*/ 1138 h 2058"/>
                <a:gd name="T8" fmla="*/ 752 w 1506"/>
                <a:gd name="T9" fmla="*/ 1165 h 2058"/>
                <a:gd name="T10" fmla="*/ 770 w 1506"/>
                <a:gd name="T11" fmla="*/ 1182 h 2058"/>
                <a:gd name="T12" fmla="*/ 798 w 1506"/>
                <a:gd name="T13" fmla="*/ 1189 h 2058"/>
                <a:gd name="T14" fmla="*/ 1094 w 1506"/>
                <a:gd name="T15" fmla="*/ 1641 h 2058"/>
                <a:gd name="T16" fmla="*/ 983 w 1506"/>
                <a:gd name="T17" fmla="*/ 1685 h 2058"/>
                <a:gd name="T18" fmla="*/ 860 w 1506"/>
                <a:gd name="T19" fmla="*/ 1710 h 2058"/>
                <a:gd name="T20" fmla="*/ 734 w 1506"/>
                <a:gd name="T21" fmla="*/ 1712 h 2058"/>
                <a:gd name="T22" fmla="*/ 627 w 1506"/>
                <a:gd name="T23" fmla="*/ 1694 h 2058"/>
                <a:gd name="T24" fmla="*/ 535 w 1506"/>
                <a:gd name="T25" fmla="*/ 1656 h 2058"/>
                <a:gd name="T26" fmla="*/ 463 w 1506"/>
                <a:gd name="T27" fmla="*/ 1601 h 2058"/>
                <a:gd name="T28" fmla="*/ 410 w 1506"/>
                <a:gd name="T29" fmla="*/ 1529 h 2058"/>
                <a:gd name="T30" fmla="*/ 376 w 1506"/>
                <a:gd name="T31" fmla="*/ 1441 h 2058"/>
                <a:gd name="T32" fmla="*/ 365 w 1506"/>
                <a:gd name="T33" fmla="*/ 1338 h 2058"/>
                <a:gd name="T34" fmla="*/ 371 w 1506"/>
                <a:gd name="T35" fmla="*/ 638 h 2058"/>
                <a:gd name="T36" fmla="*/ 398 w 1506"/>
                <a:gd name="T37" fmla="*/ 545 h 2058"/>
                <a:gd name="T38" fmla="*/ 445 w 1506"/>
                <a:gd name="T39" fmla="*/ 469 h 2058"/>
                <a:gd name="T40" fmla="*/ 510 w 1506"/>
                <a:gd name="T41" fmla="*/ 411 h 2058"/>
                <a:gd name="T42" fmla="*/ 592 w 1506"/>
                <a:gd name="T43" fmla="*/ 370 h 2058"/>
                <a:gd name="T44" fmla="*/ 692 w 1506"/>
                <a:gd name="T45" fmla="*/ 348 h 2058"/>
                <a:gd name="T46" fmla="*/ 825 w 1506"/>
                <a:gd name="T47" fmla="*/ 346 h 2058"/>
                <a:gd name="T48" fmla="*/ 979 w 1506"/>
                <a:gd name="T49" fmla="*/ 369 h 2058"/>
                <a:gd name="T50" fmla="*/ 1126 w 1506"/>
                <a:gd name="T51" fmla="*/ 417 h 2058"/>
                <a:gd name="T52" fmla="*/ 1244 w 1506"/>
                <a:gd name="T53" fmla="*/ 475 h 2058"/>
                <a:gd name="T54" fmla="*/ 1276 w 1506"/>
                <a:gd name="T55" fmla="*/ 480 h 2058"/>
                <a:gd name="T56" fmla="*/ 1307 w 1506"/>
                <a:gd name="T57" fmla="*/ 462 h 2058"/>
                <a:gd name="T58" fmla="*/ 1456 w 1506"/>
                <a:gd name="T59" fmla="*/ 251 h 2058"/>
                <a:gd name="T60" fmla="*/ 1459 w 1506"/>
                <a:gd name="T61" fmla="*/ 225 h 2058"/>
                <a:gd name="T62" fmla="*/ 1437 w 1506"/>
                <a:gd name="T63" fmla="*/ 191 h 2058"/>
                <a:gd name="T64" fmla="*/ 1279 w 1506"/>
                <a:gd name="T65" fmla="*/ 106 h 2058"/>
                <a:gd name="T66" fmla="*/ 1071 w 1506"/>
                <a:gd name="T67" fmla="*/ 37 h 2058"/>
                <a:gd name="T68" fmla="*/ 851 w 1506"/>
                <a:gd name="T69" fmla="*/ 3 h 2058"/>
                <a:gd name="T70" fmla="*/ 663 w 1506"/>
                <a:gd name="T71" fmla="*/ 5 h 2058"/>
                <a:gd name="T72" fmla="*/ 495 w 1506"/>
                <a:gd name="T73" fmla="*/ 37 h 2058"/>
                <a:gd name="T74" fmla="*/ 336 w 1506"/>
                <a:gd name="T75" fmla="*/ 102 h 2058"/>
                <a:gd name="T76" fmla="*/ 196 w 1506"/>
                <a:gd name="T77" fmla="*/ 205 h 2058"/>
                <a:gd name="T78" fmla="*/ 87 w 1506"/>
                <a:gd name="T79" fmla="*/ 346 h 2058"/>
                <a:gd name="T80" fmla="*/ 19 w 1506"/>
                <a:gd name="T81" fmla="*/ 532 h 2058"/>
                <a:gd name="T82" fmla="*/ 0 w 1506"/>
                <a:gd name="T83" fmla="*/ 1341 h 2058"/>
                <a:gd name="T84" fmla="*/ 30 w 1506"/>
                <a:gd name="T85" fmla="*/ 1565 h 2058"/>
                <a:gd name="T86" fmla="*/ 109 w 1506"/>
                <a:gd name="T87" fmla="*/ 1742 h 2058"/>
                <a:gd name="T88" fmla="*/ 229 w 1506"/>
                <a:gd name="T89" fmla="*/ 1877 h 2058"/>
                <a:gd name="T90" fmla="*/ 376 w 1506"/>
                <a:gd name="T91" fmla="*/ 1971 h 2058"/>
                <a:gd name="T92" fmla="*/ 542 w 1506"/>
                <a:gd name="T93" fmla="*/ 2030 h 2058"/>
                <a:gd name="T94" fmla="*/ 714 w 1506"/>
                <a:gd name="T95" fmla="*/ 2056 h 2058"/>
                <a:gd name="T96" fmla="*/ 860 w 1506"/>
                <a:gd name="T97" fmla="*/ 2056 h 2058"/>
                <a:gd name="T98" fmla="*/ 985 w 1506"/>
                <a:gd name="T99" fmla="*/ 2040 h 2058"/>
                <a:gd name="T100" fmla="*/ 1105 w 1506"/>
                <a:gd name="T101" fmla="*/ 2009 h 2058"/>
                <a:gd name="T102" fmla="*/ 1218 w 1506"/>
                <a:gd name="T103" fmla="*/ 1965 h 2058"/>
                <a:gd name="T104" fmla="*/ 1322 w 1506"/>
                <a:gd name="T105" fmla="*/ 1907 h 2058"/>
                <a:gd name="T106" fmla="*/ 1418 w 1506"/>
                <a:gd name="T107" fmla="*/ 1835 h 2058"/>
                <a:gd name="T108" fmla="*/ 1493 w 1506"/>
                <a:gd name="T109" fmla="*/ 1764 h 2058"/>
                <a:gd name="T110" fmla="*/ 1506 w 1506"/>
                <a:gd name="T111" fmla="*/ 1714 h 2058"/>
                <a:gd name="T112" fmla="*/ 1502 w 1506"/>
                <a:gd name="T113" fmla="*/ 892 h 2058"/>
                <a:gd name="T114" fmla="*/ 1488 w 1506"/>
                <a:gd name="T115" fmla="*/ 871 h 2058"/>
                <a:gd name="T116" fmla="*/ 1464 w 1506"/>
                <a:gd name="T117" fmla="*/ 86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6" h="2058">
                  <a:moveTo>
                    <a:pt x="1451" y="859"/>
                  </a:moveTo>
                  <a:lnTo>
                    <a:pt x="798" y="859"/>
                  </a:lnTo>
                  <a:lnTo>
                    <a:pt x="792" y="859"/>
                  </a:lnTo>
                  <a:lnTo>
                    <a:pt x="786" y="860"/>
                  </a:lnTo>
                  <a:lnTo>
                    <a:pt x="780" y="861"/>
                  </a:lnTo>
                  <a:lnTo>
                    <a:pt x="775" y="863"/>
                  </a:lnTo>
                  <a:lnTo>
                    <a:pt x="770" y="865"/>
                  </a:lnTo>
                  <a:lnTo>
                    <a:pt x="766" y="868"/>
                  </a:lnTo>
                  <a:lnTo>
                    <a:pt x="762" y="871"/>
                  </a:lnTo>
                  <a:lnTo>
                    <a:pt x="758" y="874"/>
                  </a:lnTo>
                  <a:lnTo>
                    <a:pt x="755" y="878"/>
                  </a:lnTo>
                  <a:lnTo>
                    <a:pt x="752" y="882"/>
                  </a:lnTo>
                  <a:lnTo>
                    <a:pt x="749" y="887"/>
                  </a:lnTo>
                  <a:lnTo>
                    <a:pt x="747" y="892"/>
                  </a:lnTo>
                  <a:lnTo>
                    <a:pt x="745" y="898"/>
                  </a:lnTo>
                  <a:lnTo>
                    <a:pt x="744" y="904"/>
                  </a:lnTo>
                  <a:lnTo>
                    <a:pt x="744" y="910"/>
                  </a:lnTo>
                  <a:lnTo>
                    <a:pt x="743" y="916"/>
                  </a:lnTo>
                  <a:lnTo>
                    <a:pt x="743" y="1131"/>
                  </a:lnTo>
                  <a:lnTo>
                    <a:pt x="744" y="1138"/>
                  </a:lnTo>
                  <a:lnTo>
                    <a:pt x="744" y="1144"/>
                  </a:lnTo>
                  <a:lnTo>
                    <a:pt x="745" y="1150"/>
                  </a:lnTo>
                  <a:lnTo>
                    <a:pt x="747" y="1155"/>
                  </a:lnTo>
                  <a:lnTo>
                    <a:pt x="749" y="1160"/>
                  </a:lnTo>
                  <a:lnTo>
                    <a:pt x="752" y="1165"/>
                  </a:lnTo>
                  <a:lnTo>
                    <a:pt x="755" y="1169"/>
                  </a:lnTo>
                  <a:lnTo>
                    <a:pt x="758" y="1173"/>
                  </a:lnTo>
                  <a:lnTo>
                    <a:pt x="762" y="1177"/>
                  </a:lnTo>
                  <a:lnTo>
                    <a:pt x="766" y="1180"/>
                  </a:lnTo>
                  <a:lnTo>
                    <a:pt x="770" y="1182"/>
                  </a:lnTo>
                  <a:lnTo>
                    <a:pt x="775" y="1185"/>
                  </a:lnTo>
                  <a:lnTo>
                    <a:pt x="780" y="1186"/>
                  </a:lnTo>
                  <a:lnTo>
                    <a:pt x="786" y="1188"/>
                  </a:lnTo>
                  <a:lnTo>
                    <a:pt x="792" y="1188"/>
                  </a:lnTo>
                  <a:lnTo>
                    <a:pt x="798" y="1189"/>
                  </a:lnTo>
                  <a:lnTo>
                    <a:pt x="1149" y="1189"/>
                  </a:lnTo>
                  <a:lnTo>
                    <a:pt x="1149" y="1606"/>
                  </a:lnTo>
                  <a:lnTo>
                    <a:pt x="1132" y="1618"/>
                  </a:lnTo>
                  <a:lnTo>
                    <a:pt x="1113" y="1630"/>
                  </a:lnTo>
                  <a:lnTo>
                    <a:pt x="1094" y="1641"/>
                  </a:lnTo>
                  <a:lnTo>
                    <a:pt x="1073" y="1651"/>
                  </a:lnTo>
                  <a:lnTo>
                    <a:pt x="1052" y="1661"/>
                  </a:lnTo>
                  <a:lnTo>
                    <a:pt x="1030" y="1669"/>
                  </a:lnTo>
                  <a:lnTo>
                    <a:pt x="1007" y="1677"/>
                  </a:lnTo>
                  <a:lnTo>
                    <a:pt x="983" y="1685"/>
                  </a:lnTo>
                  <a:lnTo>
                    <a:pt x="960" y="1692"/>
                  </a:lnTo>
                  <a:lnTo>
                    <a:pt x="935" y="1698"/>
                  </a:lnTo>
                  <a:lnTo>
                    <a:pt x="911" y="1702"/>
                  </a:lnTo>
                  <a:lnTo>
                    <a:pt x="886" y="1706"/>
                  </a:lnTo>
                  <a:lnTo>
                    <a:pt x="860" y="1710"/>
                  </a:lnTo>
                  <a:lnTo>
                    <a:pt x="834" y="1712"/>
                  </a:lnTo>
                  <a:lnTo>
                    <a:pt x="809" y="1713"/>
                  </a:lnTo>
                  <a:lnTo>
                    <a:pt x="782" y="1714"/>
                  </a:lnTo>
                  <a:lnTo>
                    <a:pt x="758" y="1713"/>
                  </a:lnTo>
                  <a:lnTo>
                    <a:pt x="734" y="1712"/>
                  </a:lnTo>
                  <a:lnTo>
                    <a:pt x="711" y="1710"/>
                  </a:lnTo>
                  <a:lnTo>
                    <a:pt x="689" y="1707"/>
                  </a:lnTo>
                  <a:lnTo>
                    <a:pt x="668" y="1704"/>
                  </a:lnTo>
                  <a:lnTo>
                    <a:pt x="647" y="1699"/>
                  </a:lnTo>
                  <a:lnTo>
                    <a:pt x="627" y="1694"/>
                  </a:lnTo>
                  <a:lnTo>
                    <a:pt x="607" y="1688"/>
                  </a:lnTo>
                  <a:lnTo>
                    <a:pt x="587" y="1681"/>
                  </a:lnTo>
                  <a:lnTo>
                    <a:pt x="569" y="1673"/>
                  </a:lnTo>
                  <a:lnTo>
                    <a:pt x="552" y="1665"/>
                  </a:lnTo>
                  <a:lnTo>
                    <a:pt x="535" y="1656"/>
                  </a:lnTo>
                  <a:lnTo>
                    <a:pt x="519" y="1647"/>
                  </a:lnTo>
                  <a:lnTo>
                    <a:pt x="504" y="1636"/>
                  </a:lnTo>
                  <a:lnTo>
                    <a:pt x="490" y="1625"/>
                  </a:lnTo>
                  <a:lnTo>
                    <a:pt x="476" y="1614"/>
                  </a:lnTo>
                  <a:lnTo>
                    <a:pt x="463" y="1601"/>
                  </a:lnTo>
                  <a:lnTo>
                    <a:pt x="451" y="1588"/>
                  </a:lnTo>
                  <a:lnTo>
                    <a:pt x="439" y="1574"/>
                  </a:lnTo>
                  <a:lnTo>
                    <a:pt x="429" y="1560"/>
                  </a:lnTo>
                  <a:lnTo>
                    <a:pt x="419" y="1545"/>
                  </a:lnTo>
                  <a:lnTo>
                    <a:pt x="410" y="1529"/>
                  </a:lnTo>
                  <a:lnTo>
                    <a:pt x="400" y="1513"/>
                  </a:lnTo>
                  <a:lnTo>
                    <a:pt x="393" y="1495"/>
                  </a:lnTo>
                  <a:lnTo>
                    <a:pt x="387" y="1478"/>
                  </a:lnTo>
                  <a:lnTo>
                    <a:pt x="381" y="1459"/>
                  </a:lnTo>
                  <a:lnTo>
                    <a:pt x="376" y="1441"/>
                  </a:lnTo>
                  <a:lnTo>
                    <a:pt x="372" y="1421"/>
                  </a:lnTo>
                  <a:lnTo>
                    <a:pt x="369" y="1401"/>
                  </a:lnTo>
                  <a:lnTo>
                    <a:pt x="367" y="1381"/>
                  </a:lnTo>
                  <a:lnTo>
                    <a:pt x="365" y="1360"/>
                  </a:lnTo>
                  <a:lnTo>
                    <a:pt x="365" y="1338"/>
                  </a:lnTo>
                  <a:lnTo>
                    <a:pt x="365" y="723"/>
                  </a:lnTo>
                  <a:lnTo>
                    <a:pt x="365" y="701"/>
                  </a:lnTo>
                  <a:lnTo>
                    <a:pt x="367" y="679"/>
                  </a:lnTo>
                  <a:lnTo>
                    <a:pt x="369" y="658"/>
                  </a:lnTo>
                  <a:lnTo>
                    <a:pt x="371" y="638"/>
                  </a:lnTo>
                  <a:lnTo>
                    <a:pt x="375" y="618"/>
                  </a:lnTo>
                  <a:lnTo>
                    <a:pt x="380" y="599"/>
                  </a:lnTo>
                  <a:lnTo>
                    <a:pt x="385" y="581"/>
                  </a:lnTo>
                  <a:lnTo>
                    <a:pt x="391" y="563"/>
                  </a:lnTo>
                  <a:lnTo>
                    <a:pt x="398" y="545"/>
                  </a:lnTo>
                  <a:lnTo>
                    <a:pt x="407" y="528"/>
                  </a:lnTo>
                  <a:lnTo>
                    <a:pt x="415" y="513"/>
                  </a:lnTo>
                  <a:lnTo>
                    <a:pt x="424" y="498"/>
                  </a:lnTo>
                  <a:lnTo>
                    <a:pt x="434" y="483"/>
                  </a:lnTo>
                  <a:lnTo>
                    <a:pt x="445" y="469"/>
                  </a:lnTo>
                  <a:lnTo>
                    <a:pt x="456" y="456"/>
                  </a:lnTo>
                  <a:lnTo>
                    <a:pt x="469" y="444"/>
                  </a:lnTo>
                  <a:lnTo>
                    <a:pt x="482" y="432"/>
                  </a:lnTo>
                  <a:lnTo>
                    <a:pt x="495" y="421"/>
                  </a:lnTo>
                  <a:lnTo>
                    <a:pt x="510" y="411"/>
                  </a:lnTo>
                  <a:lnTo>
                    <a:pt x="525" y="401"/>
                  </a:lnTo>
                  <a:lnTo>
                    <a:pt x="540" y="393"/>
                  </a:lnTo>
                  <a:lnTo>
                    <a:pt x="557" y="384"/>
                  </a:lnTo>
                  <a:lnTo>
                    <a:pt x="574" y="377"/>
                  </a:lnTo>
                  <a:lnTo>
                    <a:pt x="592" y="370"/>
                  </a:lnTo>
                  <a:lnTo>
                    <a:pt x="612" y="364"/>
                  </a:lnTo>
                  <a:lnTo>
                    <a:pt x="631" y="359"/>
                  </a:lnTo>
                  <a:lnTo>
                    <a:pt x="651" y="354"/>
                  </a:lnTo>
                  <a:lnTo>
                    <a:pt x="671" y="351"/>
                  </a:lnTo>
                  <a:lnTo>
                    <a:pt x="692" y="348"/>
                  </a:lnTo>
                  <a:lnTo>
                    <a:pt x="714" y="346"/>
                  </a:lnTo>
                  <a:lnTo>
                    <a:pt x="737" y="345"/>
                  </a:lnTo>
                  <a:lnTo>
                    <a:pt x="760" y="344"/>
                  </a:lnTo>
                  <a:lnTo>
                    <a:pt x="792" y="345"/>
                  </a:lnTo>
                  <a:lnTo>
                    <a:pt x="825" y="346"/>
                  </a:lnTo>
                  <a:lnTo>
                    <a:pt x="857" y="349"/>
                  </a:lnTo>
                  <a:lnTo>
                    <a:pt x="888" y="352"/>
                  </a:lnTo>
                  <a:lnTo>
                    <a:pt x="919" y="357"/>
                  </a:lnTo>
                  <a:lnTo>
                    <a:pt x="949" y="362"/>
                  </a:lnTo>
                  <a:lnTo>
                    <a:pt x="979" y="369"/>
                  </a:lnTo>
                  <a:lnTo>
                    <a:pt x="1010" y="377"/>
                  </a:lnTo>
                  <a:lnTo>
                    <a:pt x="1040" y="385"/>
                  </a:lnTo>
                  <a:lnTo>
                    <a:pt x="1069" y="395"/>
                  </a:lnTo>
                  <a:lnTo>
                    <a:pt x="1097" y="405"/>
                  </a:lnTo>
                  <a:lnTo>
                    <a:pt x="1126" y="417"/>
                  </a:lnTo>
                  <a:lnTo>
                    <a:pt x="1153" y="429"/>
                  </a:lnTo>
                  <a:lnTo>
                    <a:pt x="1181" y="442"/>
                  </a:lnTo>
                  <a:lnTo>
                    <a:pt x="1208" y="457"/>
                  </a:lnTo>
                  <a:lnTo>
                    <a:pt x="1236" y="472"/>
                  </a:lnTo>
                  <a:lnTo>
                    <a:pt x="1244" y="475"/>
                  </a:lnTo>
                  <a:lnTo>
                    <a:pt x="1251" y="478"/>
                  </a:lnTo>
                  <a:lnTo>
                    <a:pt x="1258" y="480"/>
                  </a:lnTo>
                  <a:lnTo>
                    <a:pt x="1264" y="481"/>
                  </a:lnTo>
                  <a:lnTo>
                    <a:pt x="1270" y="481"/>
                  </a:lnTo>
                  <a:lnTo>
                    <a:pt x="1276" y="480"/>
                  </a:lnTo>
                  <a:lnTo>
                    <a:pt x="1281" y="479"/>
                  </a:lnTo>
                  <a:lnTo>
                    <a:pt x="1286" y="478"/>
                  </a:lnTo>
                  <a:lnTo>
                    <a:pt x="1294" y="473"/>
                  </a:lnTo>
                  <a:lnTo>
                    <a:pt x="1301" y="468"/>
                  </a:lnTo>
                  <a:lnTo>
                    <a:pt x="1307" y="462"/>
                  </a:lnTo>
                  <a:lnTo>
                    <a:pt x="1311" y="456"/>
                  </a:lnTo>
                  <a:lnTo>
                    <a:pt x="1448" y="267"/>
                  </a:lnTo>
                  <a:lnTo>
                    <a:pt x="1452" y="262"/>
                  </a:lnTo>
                  <a:lnTo>
                    <a:pt x="1454" y="257"/>
                  </a:lnTo>
                  <a:lnTo>
                    <a:pt x="1456" y="251"/>
                  </a:lnTo>
                  <a:lnTo>
                    <a:pt x="1458" y="246"/>
                  </a:lnTo>
                  <a:lnTo>
                    <a:pt x="1459" y="241"/>
                  </a:lnTo>
                  <a:lnTo>
                    <a:pt x="1460" y="236"/>
                  </a:lnTo>
                  <a:lnTo>
                    <a:pt x="1459" y="230"/>
                  </a:lnTo>
                  <a:lnTo>
                    <a:pt x="1459" y="225"/>
                  </a:lnTo>
                  <a:lnTo>
                    <a:pt x="1456" y="216"/>
                  </a:lnTo>
                  <a:lnTo>
                    <a:pt x="1451" y="207"/>
                  </a:lnTo>
                  <a:lnTo>
                    <a:pt x="1448" y="201"/>
                  </a:lnTo>
                  <a:lnTo>
                    <a:pt x="1443" y="196"/>
                  </a:lnTo>
                  <a:lnTo>
                    <a:pt x="1437" y="191"/>
                  </a:lnTo>
                  <a:lnTo>
                    <a:pt x="1430" y="186"/>
                  </a:lnTo>
                  <a:lnTo>
                    <a:pt x="1393" y="163"/>
                  </a:lnTo>
                  <a:lnTo>
                    <a:pt x="1356" y="143"/>
                  </a:lnTo>
                  <a:lnTo>
                    <a:pt x="1318" y="124"/>
                  </a:lnTo>
                  <a:lnTo>
                    <a:pt x="1279" y="106"/>
                  </a:lnTo>
                  <a:lnTo>
                    <a:pt x="1239" y="90"/>
                  </a:lnTo>
                  <a:lnTo>
                    <a:pt x="1197" y="74"/>
                  </a:lnTo>
                  <a:lnTo>
                    <a:pt x="1156" y="61"/>
                  </a:lnTo>
                  <a:lnTo>
                    <a:pt x="1114" y="48"/>
                  </a:lnTo>
                  <a:lnTo>
                    <a:pt x="1071" y="37"/>
                  </a:lnTo>
                  <a:lnTo>
                    <a:pt x="1028" y="27"/>
                  </a:lnTo>
                  <a:lnTo>
                    <a:pt x="983" y="19"/>
                  </a:lnTo>
                  <a:lnTo>
                    <a:pt x="939" y="12"/>
                  </a:lnTo>
                  <a:lnTo>
                    <a:pt x="895" y="7"/>
                  </a:lnTo>
                  <a:lnTo>
                    <a:pt x="851" y="3"/>
                  </a:lnTo>
                  <a:lnTo>
                    <a:pt x="806" y="0"/>
                  </a:lnTo>
                  <a:lnTo>
                    <a:pt x="763" y="0"/>
                  </a:lnTo>
                  <a:lnTo>
                    <a:pt x="730" y="0"/>
                  </a:lnTo>
                  <a:lnTo>
                    <a:pt x="696" y="2"/>
                  </a:lnTo>
                  <a:lnTo>
                    <a:pt x="663" y="5"/>
                  </a:lnTo>
                  <a:lnTo>
                    <a:pt x="629" y="9"/>
                  </a:lnTo>
                  <a:lnTo>
                    <a:pt x="595" y="14"/>
                  </a:lnTo>
                  <a:lnTo>
                    <a:pt x="562" y="20"/>
                  </a:lnTo>
                  <a:lnTo>
                    <a:pt x="528" y="28"/>
                  </a:lnTo>
                  <a:lnTo>
                    <a:pt x="495" y="37"/>
                  </a:lnTo>
                  <a:lnTo>
                    <a:pt x="463" y="47"/>
                  </a:lnTo>
                  <a:lnTo>
                    <a:pt x="431" y="59"/>
                  </a:lnTo>
                  <a:lnTo>
                    <a:pt x="398" y="72"/>
                  </a:lnTo>
                  <a:lnTo>
                    <a:pt x="367" y="86"/>
                  </a:lnTo>
                  <a:lnTo>
                    <a:pt x="336" y="102"/>
                  </a:lnTo>
                  <a:lnTo>
                    <a:pt x="307" y="119"/>
                  </a:lnTo>
                  <a:lnTo>
                    <a:pt x="278" y="138"/>
                  </a:lnTo>
                  <a:lnTo>
                    <a:pt x="250" y="159"/>
                  </a:lnTo>
                  <a:lnTo>
                    <a:pt x="223" y="180"/>
                  </a:lnTo>
                  <a:lnTo>
                    <a:pt x="196" y="205"/>
                  </a:lnTo>
                  <a:lnTo>
                    <a:pt x="172" y="230"/>
                  </a:lnTo>
                  <a:lnTo>
                    <a:pt x="149" y="256"/>
                  </a:lnTo>
                  <a:lnTo>
                    <a:pt x="127" y="285"/>
                  </a:lnTo>
                  <a:lnTo>
                    <a:pt x="106" y="315"/>
                  </a:lnTo>
                  <a:lnTo>
                    <a:pt x="87" y="346"/>
                  </a:lnTo>
                  <a:lnTo>
                    <a:pt x="70" y="381"/>
                  </a:lnTo>
                  <a:lnTo>
                    <a:pt x="55" y="416"/>
                  </a:lnTo>
                  <a:lnTo>
                    <a:pt x="41" y="453"/>
                  </a:lnTo>
                  <a:lnTo>
                    <a:pt x="29" y="492"/>
                  </a:lnTo>
                  <a:lnTo>
                    <a:pt x="19" y="532"/>
                  </a:lnTo>
                  <a:lnTo>
                    <a:pt x="11" y="576"/>
                  </a:lnTo>
                  <a:lnTo>
                    <a:pt x="6" y="620"/>
                  </a:lnTo>
                  <a:lnTo>
                    <a:pt x="1" y="666"/>
                  </a:lnTo>
                  <a:lnTo>
                    <a:pt x="0" y="715"/>
                  </a:lnTo>
                  <a:lnTo>
                    <a:pt x="0" y="1341"/>
                  </a:lnTo>
                  <a:lnTo>
                    <a:pt x="1" y="1389"/>
                  </a:lnTo>
                  <a:lnTo>
                    <a:pt x="6" y="1436"/>
                  </a:lnTo>
                  <a:lnTo>
                    <a:pt x="12" y="1480"/>
                  </a:lnTo>
                  <a:lnTo>
                    <a:pt x="20" y="1524"/>
                  </a:lnTo>
                  <a:lnTo>
                    <a:pt x="30" y="1565"/>
                  </a:lnTo>
                  <a:lnTo>
                    <a:pt x="42" y="1604"/>
                  </a:lnTo>
                  <a:lnTo>
                    <a:pt x="56" y="1641"/>
                  </a:lnTo>
                  <a:lnTo>
                    <a:pt x="72" y="1676"/>
                  </a:lnTo>
                  <a:lnTo>
                    <a:pt x="90" y="1710"/>
                  </a:lnTo>
                  <a:lnTo>
                    <a:pt x="109" y="1742"/>
                  </a:lnTo>
                  <a:lnTo>
                    <a:pt x="130" y="1772"/>
                  </a:lnTo>
                  <a:lnTo>
                    <a:pt x="152" y="1801"/>
                  </a:lnTo>
                  <a:lnTo>
                    <a:pt x="176" y="1827"/>
                  </a:lnTo>
                  <a:lnTo>
                    <a:pt x="201" y="1853"/>
                  </a:lnTo>
                  <a:lnTo>
                    <a:pt x="229" y="1877"/>
                  </a:lnTo>
                  <a:lnTo>
                    <a:pt x="256" y="1899"/>
                  </a:lnTo>
                  <a:lnTo>
                    <a:pt x="285" y="1919"/>
                  </a:lnTo>
                  <a:lnTo>
                    <a:pt x="314" y="1938"/>
                  </a:lnTo>
                  <a:lnTo>
                    <a:pt x="345" y="1956"/>
                  </a:lnTo>
                  <a:lnTo>
                    <a:pt x="376" y="1971"/>
                  </a:lnTo>
                  <a:lnTo>
                    <a:pt x="409" y="1986"/>
                  </a:lnTo>
                  <a:lnTo>
                    <a:pt x="441" y="1999"/>
                  </a:lnTo>
                  <a:lnTo>
                    <a:pt x="474" y="2011"/>
                  </a:lnTo>
                  <a:lnTo>
                    <a:pt x="508" y="2021"/>
                  </a:lnTo>
                  <a:lnTo>
                    <a:pt x="542" y="2030"/>
                  </a:lnTo>
                  <a:lnTo>
                    <a:pt x="576" y="2038"/>
                  </a:lnTo>
                  <a:lnTo>
                    <a:pt x="611" y="2044"/>
                  </a:lnTo>
                  <a:lnTo>
                    <a:pt x="645" y="2049"/>
                  </a:lnTo>
                  <a:lnTo>
                    <a:pt x="680" y="2053"/>
                  </a:lnTo>
                  <a:lnTo>
                    <a:pt x="714" y="2056"/>
                  </a:lnTo>
                  <a:lnTo>
                    <a:pt x="748" y="2058"/>
                  </a:lnTo>
                  <a:lnTo>
                    <a:pt x="782" y="2058"/>
                  </a:lnTo>
                  <a:lnTo>
                    <a:pt x="809" y="2058"/>
                  </a:lnTo>
                  <a:lnTo>
                    <a:pt x="834" y="2057"/>
                  </a:lnTo>
                  <a:lnTo>
                    <a:pt x="860" y="2056"/>
                  </a:lnTo>
                  <a:lnTo>
                    <a:pt x="886" y="2054"/>
                  </a:lnTo>
                  <a:lnTo>
                    <a:pt x="911" y="2051"/>
                  </a:lnTo>
                  <a:lnTo>
                    <a:pt x="936" y="2048"/>
                  </a:lnTo>
                  <a:lnTo>
                    <a:pt x="961" y="2044"/>
                  </a:lnTo>
                  <a:lnTo>
                    <a:pt x="985" y="2040"/>
                  </a:lnTo>
                  <a:lnTo>
                    <a:pt x="1011" y="2035"/>
                  </a:lnTo>
                  <a:lnTo>
                    <a:pt x="1035" y="2029"/>
                  </a:lnTo>
                  <a:lnTo>
                    <a:pt x="1058" y="2023"/>
                  </a:lnTo>
                  <a:lnTo>
                    <a:pt x="1082" y="2016"/>
                  </a:lnTo>
                  <a:lnTo>
                    <a:pt x="1105" y="2009"/>
                  </a:lnTo>
                  <a:lnTo>
                    <a:pt x="1128" y="2001"/>
                  </a:lnTo>
                  <a:lnTo>
                    <a:pt x="1151" y="1993"/>
                  </a:lnTo>
                  <a:lnTo>
                    <a:pt x="1174" y="1984"/>
                  </a:lnTo>
                  <a:lnTo>
                    <a:pt x="1196" y="1975"/>
                  </a:lnTo>
                  <a:lnTo>
                    <a:pt x="1218" y="1965"/>
                  </a:lnTo>
                  <a:lnTo>
                    <a:pt x="1240" y="1954"/>
                  </a:lnTo>
                  <a:lnTo>
                    <a:pt x="1261" y="1943"/>
                  </a:lnTo>
                  <a:lnTo>
                    <a:pt x="1282" y="1932"/>
                  </a:lnTo>
                  <a:lnTo>
                    <a:pt x="1302" y="1920"/>
                  </a:lnTo>
                  <a:lnTo>
                    <a:pt x="1322" y="1907"/>
                  </a:lnTo>
                  <a:lnTo>
                    <a:pt x="1342" y="1894"/>
                  </a:lnTo>
                  <a:lnTo>
                    <a:pt x="1362" y="1880"/>
                  </a:lnTo>
                  <a:lnTo>
                    <a:pt x="1381" y="1865"/>
                  </a:lnTo>
                  <a:lnTo>
                    <a:pt x="1399" y="1850"/>
                  </a:lnTo>
                  <a:lnTo>
                    <a:pt x="1418" y="1835"/>
                  </a:lnTo>
                  <a:lnTo>
                    <a:pt x="1436" y="1820"/>
                  </a:lnTo>
                  <a:lnTo>
                    <a:pt x="1454" y="1803"/>
                  </a:lnTo>
                  <a:lnTo>
                    <a:pt x="1470" y="1787"/>
                  </a:lnTo>
                  <a:lnTo>
                    <a:pt x="1487" y="1770"/>
                  </a:lnTo>
                  <a:lnTo>
                    <a:pt x="1493" y="1764"/>
                  </a:lnTo>
                  <a:lnTo>
                    <a:pt x="1497" y="1758"/>
                  </a:lnTo>
                  <a:lnTo>
                    <a:pt x="1501" y="1751"/>
                  </a:lnTo>
                  <a:lnTo>
                    <a:pt x="1503" y="1744"/>
                  </a:lnTo>
                  <a:lnTo>
                    <a:pt x="1505" y="1729"/>
                  </a:lnTo>
                  <a:lnTo>
                    <a:pt x="1506" y="1714"/>
                  </a:lnTo>
                  <a:lnTo>
                    <a:pt x="1506" y="916"/>
                  </a:lnTo>
                  <a:lnTo>
                    <a:pt x="1506" y="910"/>
                  </a:lnTo>
                  <a:lnTo>
                    <a:pt x="1505" y="904"/>
                  </a:lnTo>
                  <a:lnTo>
                    <a:pt x="1504" y="898"/>
                  </a:lnTo>
                  <a:lnTo>
                    <a:pt x="1502" y="892"/>
                  </a:lnTo>
                  <a:lnTo>
                    <a:pt x="1500" y="887"/>
                  </a:lnTo>
                  <a:lnTo>
                    <a:pt x="1498" y="882"/>
                  </a:lnTo>
                  <a:lnTo>
                    <a:pt x="1495" y="878"/>
                  </a:lnTo>
                  <a:lnTo>
                    <a:pt x="1491" y="874"/>
                  </a:lnTo>
                  <a:lnTo>
                    <a:pt x="1488" y="871"/>
                  </a:lnTo>
                  <a:lnTo>
                    <a:pt x="1484" y="868"/>
                  </a:lnTo>
                  <a:lnTo>
                    <a:pt x="1479" y="865"/>
                  </a:lnTo>
                  <a:lnTo>
                    <a:pt x="1474" y="863"/>
                  </a:lnTo>
                  <a:lnTo>
                    <a:pt x="1469" y="861"/>
                  </a:lnTo>
                  <a:lnTo>
                    <a:pt x="1464" y="860"/>
                  </a:lnTo>
                  <a:lnTo>
                    <a:pt x="1458" y="859"/>
                  </a:lnTo>
                  <a:lnTo>
                    <a:pt x="1451" y="859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6594" y="486"/>
              <a:ext cx="176" cy="200"/>
            </a:xfrm>
            <a:custGeom>
              <a:avLst/>
              <a:gdLst>
                <a:gd name="T0" fmla="*/ 1094 w 1755"/>
                <a:gd name="T1" fmla="*/ 44 h 1994"/>
                <a:gd name="T2" fmla="*/ 1084 w 1755"/>
                <a:gd name="T3" fmla="*/ 25 h 1994"/>
                <a:gd name="T4" fmla="*/ 1070 w 1755"/>
                <a:gd name="T5" fmla="*/ 11 h 1994"/>
                <a:gd name="T6" fmla="*/ 1053 w 1755"/>
                <a:gd name="T7" fmla="*/ 3 h 1994"/>
                <a:gd name="T8" fmla="*/ 1034 w 1755"/>
                <a:gd name="T9" fmla="*/ 0 h 1994"/>
                <a:gd name="T10" fmla="*/ 711 w 1755"/>
                <a:gd name="T11" fmla="*/ 1 h 1994"/>
                <a:gd name="T12" fmla="*/ 693 w 1755"/>
                <a:gd name="T13" fmla="*/ 6 h 1994"/>
                <a:gd name="T14" fmla="*/ 677 w 1755"/>
                <a:gd name="T15" fmla="*/ 17 h 1994"/>
                <a:gd name="T16" fmla="*/ 666 w 1755"/>
                <a:gd name="T17" fmla="*/ 34 h 1994"/>
                <a:gd name="T18" fmla="*/ 3 w 1755"/>
                <a:gd name="T19" fmla="*/ 1927 h 1994"/>
                <a:gd name="T20" fmla="*/ 0 w 1755"/>
                <a:gd name="T21" fmla="*/ 1941 h 1994"/>
                <a:gd name="T22" fmla="*/ 0 w 1755"/>
                <a:gd name="T23" fmla="*/ 1955 h 1994"/>
                <a:gd name="T24" fmla="*/ 3 w 1755"/>
                <a:gd name="T25" fmla="*/ 1966 h 1994"/>
                <a:gd name="T26" fmla="*/ 9 w 1755"/>
                <a:gd name="T27" fmla="*/ 1976 h 1994"/>
                <a:gd name="T28" fmla="*/ 16 w 1755"/>
                <a:gd name="T29" fmla="*/ 1984 h 1994"/>
                <a:gd name="T30" fmla="*/ 26 w 1755"/>
                <a:gd name="T31" fmla="*/ 1989 h 1994"/>
                <a:gd name="T32" fmla="*/ 38 w 1755"/>
                <a:gd name="T33" fmla="*/ 1993 h 1994"/>
                <a:gd name="T34" fmla="*/ 52 w 1755"/>
                <a:gd name="T35" fmla="*/ 1994 h 1994"/>
                <a:gd name="T36" fmla="*/ 332 w 1755"/>
                <a:gd name="T37" fmla="*/ 1993 h 1994"/>
                <a:gd name="T38" fmla="*/ 351 w 1755"/>
                <a:gd name="T39" fmla="*/ 1987 h 1994"/>
                <a:gd name="T40" fmla="*/ 367 w 1755"/>
                <a:gd name="T41" fmla="*/ 1976 h 1994"/>
                <a:gd name="T42" fmla="*/ 379 w 1755"/>
                <a:gd name="T43" fmla="*/ 1960 h 1994"/>
                <a:gd name="T44" fmla="*/ 514 w 1755"/>
                <a:gd name="T45" fmla="*/ 1547 h 1994"/>
                <a:gd name="T46" fmla="*/ 1372 w 1755"/>
                <a:gd name="T47" fmla="*/ 1949 h 1994"/>
                <a:gd name="T48" fmla="*/ 1380 w 1755"/>
                <a:gd name="T49" fmla="*/ 1967 h 1994"/>
                <a:gd name="T50" fmla="*/ 1394 w 1755"/>
                <a:gd name="T51" fmla="*/ 1982 h 1994"/>
                <a:gd name="T52" fmla="*/ 1412 w 1755"/>
                <a:gd name="T53" fmla="*/ 1991 h 1994"/>
                <a:gd name="T54" fmla="*/ 1434 w 1755"/>
                <a:gd name="T55" fmla="*/ 1994 h 1994"/>
                <a:gd name="T56" fmla="*/ 1712 w 1755"/>
                <a:gd name="T57" fmla="*/ 1993 h 1994"/>
                <a:gd name="T58" fmla="*/ 1726 w 1755"/>
                <a:gd name="T59" fmla="*/ 1990 h 1994"/>
                <a:gd name="T60" fmla="*/ 1736 w 1755"/>
                <a:gd name="T61" fmla="*/ 1985 h 1994"/>
                <a:gd name="T62" fmla="*/ 1743 w 1755"/>
                <a:gd name="T63" fmla="*/ 1979 h 1994"/>
                <a:gd name="T64" fmla="*/ 1748 w 1755"/>
                <a:gd name="T65" fmla="*/ 1972 h 1994"/>
                <a:gd name="T66" fmla="*/ 1752 w 1755"/>
                <a:gd name="T67" fmla="*/ 1963 h 1994"/>
                <a:gd name="T68" fmla="*/ 1755 w 1755"/>
                <a:gd name="T69" fmla="*/ 1951 h 1994"/>
                <a:gd name="T70" fmla="*/ 1754 w 1755"/>
                <a:gd name="T71" fmla="*/ 1935 h 1994"/>
                <a:gd name="T72" fmla="*/ 1138 w 1755"/>
                <a:gd name="T73" fmla="*/ 1215 h 1994"/>
                <a:gd name="T74" fmla="*/ 877 w 1755"/>
                <a:gd name="T75" fmla="*/ 415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5" h="1994">
                  <a:moveTo>
                    <a:pt x="1752" y="1926"/>
                  </a:moveTo>
                  <a:lnTo>
                    <a:pt x="1094" y="44"/>
                  </a:lnTo>
                  <a:lnTo>
                    <a:pt x="1089" y="34"/>
                  </a:lnTo>
                  <a:lnTo>
                    <a:pt x="1084" y="25"/>
                  </a:lnTo>
                  <a:lnTo>
                    <a:pt x="1077" y="17"/>
                  </a:lnTo>
                  <a:lnTo>
                    <a:pt x="1070" y="11"/>
                  </a:lnTo>
                  <a:lnTo>
                    <a:pt x="1062" y="6"/>
                  </a:lnTo>
                  <a:lnTo>
                    <a:pt x="1053" y="3"/>
                  </a:lnTo>
                  <a:lnTo>
                    <a:pt x="1044" y="1"/>
                  </a:lnTo>
                  <a:lnTo>
                    <a:pt x="1034" y="0"/>
                  </a:lnTo>
                  <a:lnTo>
                    <a:pt x="722" y="0"/>
                  </a:lnTo>
                  <a:lnTo>
                    <a:pt x="711" y="1"/>
                  </a:lnTo>
                  <a:lnTo>
                    <a:pt x="702" y="3"/>
                  </a:lnTo>
                  <a:lnTo>
                    <a:pt x="693" y="6"/>
                  </a:lnTo>
                  <a:lnTo>
                    <a:pt x="685" y="11"/>
                  </a:lnTo>
                  <a:lnTo>
                    <a:pt x="677" y="17"/>
                  </a:lnTo>
                  <a:lnTo>
                    <a:pt x="671" y="25"/>
                  </a:lnTo>
                  <a:lnTo>
                    <a:pt x="666" y="34"/>
                  </a:lnTo>
                  <a:lnTo>
                    <a:pt x="661" y="44"/>
                  </a:lnTo>
                  <a:lnTo>
                    <a:pt x="3" y="1927"/>
                  </a:lnTo>
                  <a:lnTo>
                    <a:pt x="1" y="1934"/>
                  </a:lnTo>
                  <a:lnTo>
                    <a:pt x="0" y="1941"/>
                  </a:lnTo>
                  <a:lnTo>
                    <a:pt x="0" y="1948"/>
                  </a:lnTo>
                  <a:lnTo>
                    <a:pt x="0" y="1955"/>
                  </a:lnTo>
                  <a:lnTo>
                    <a:pt x="1" y="1961"/>
                  </a:lnTo>
                  <a:lnTo>
                    <a:pt x="3" y="1966"/>
                  </a:lnTo>
                  <a:lnTo>
                    <a:pt x="5" y="1971"/>
                  </a:lnTo>
                  <a:lnTo>
                    <a:pt x="9" y="1976"/>
                  </a:lnTo>
                  <a:lnTo>
                    <a:pt x="12" y="1980"/>
                  </a:lnTo>
                  <a:lnTo>
                    <a:pt x="16" y="1984"/>
                  </a:lnTo>
                  <a:lnTo>
                    <a:pt x="21" y="1987"/>
                  </a:lnTo>
                  <a:lnTo>
                    <a:pt x="26" y="1989"/>
                  </a:lnTo>
                  <a:lnTo>
                    <a:pt x="32" y="1991"/>
                  </a:lnTo>
                  <a:lnTo>
                    <a:pt x="38" y="1993"/>
                  </a:lnTo>
                  <a:lnTo>
                    <a:pt x="45" y="1993"/>
                  </a:lnTo>
                  <a:lnTo>
                    <a:pt x="52" y="1994"/>
                  </a:lnTo>
                  <a:lnTo>
                    <a:pt x="321" y="1994"/>
                  </a:lnTo>
                  <a:lnTo>
                    <a:pt x="332" y="1993"/>
                  </a:lnTo>
                  <a:lnTo>
                    <a:pt x="342" y="1991"/>
                  </a:lnTo>
                  <a:lnTo>
                    <a:pt x="351" y="1987"/>
                  </a:lnTo>
                  <a:lnTo>
                    <a:pt x="359" y="1982"/>
                  </a:lnTo>
                  <a:lnTo>
                    <a:pt x="367" y="1976"/>
                  </a:lnTo>
                  <a:lnTo>
                    <a:pt x="373" y="1969"/>
                  </a:lnTo>
                  <a:lnTo>
                    <a:pt x="379" y="1960"/>
                  </a:lnTo>
                  <a:lnTo>
                    <a:pt x="383" y="1950"/>
                  </a:lnTo>
                  <a:lnTo>
                    <a:pt x="514" y="1547"/>
                  </a:lnTo>
                  <a:lnTo>
                    <a:pt x="1241" y="1547"/>
                  </a:lnTo>
                  <a:lnTo>
                    <a:pt x="1372" y="1949"/>
                  </a:lnTo>
                  <a:lnTo>
                    <a:pt x="1375" y="1959"/>
                  </a:lnTo>
                  <a:lnTo>
                    <a:pt x="1380" y="1967"/>
                  </a:lnTo>
                  <a:lnTo>
                    <a:pt x="1386" y="1975"/>
                  </a:lnTo>
                  <a:lnTo>
                    <a:pt x="1394" y="1982"/>
                  </a:lnTo>
                  <a:lnTo>
                    <a:pt x="1402" y="1987"/>
                  </a:lnTo>
                  <a:lnTo>
                    <a:pt x="1412" y="1991"/>
                  </a:lnTo>
                  <a:lnTo>
                    <a:pt x="1423" y="1993"/>
                  </a:lnTo>
                  <a:lnTo>
                    <a:pt x="1434" y="1994"/>
                  </a:lnTo>
                  <a:lnTo>
                    <a:pt x="1703" y="1994"/>
                  </a:lnTo>
                  <a:lnTo>
                    <a:pt x="1712" y="1993"/>
                  </a:lnTo>
                  <a:lnTo>
                    <a:pt x="1719" y="1992"/>
                  </a:lnTo>
                  <a:lnTo>
                    <a:pt x="1726" y="1990"/>
                  </a:lnTo>
                  <a:lnTo>
                    <a:pt x="1731" y="1988"/>
                  </a:lnTo>
                  <a:lnTo>
                    <a:pt x="1736" y="1985"/>
                  </a:lnTo>
                  <a:lnTo>
                    <a:pt x="1740" y="1982"/>
                  </a:lnTo>
                  <a:lnTo>
                    <a:pt x="1743" y="1979"/>
                  </a:lnTo>
                  <a:lnTo>
                    <a:pt x="1746" y="1976"/>
                  </a:lnTo>
                  <a:lnTo>
                    <a:pt x="1748" y="1972"/>
                  </a:lnTo>
                  <a:lnTo>
                    <a:pt x="1750" y="1968"/>
                  </a:lnTo>
                  <a:lnTo>
                    <a:pt x="1752" y="1963"/>
                  </a:lnTo>
                  <a:lnTo>
                    <a:pt x="1754" y="1957"/>
                  </a:lnTo>
                  <a:lnTo>
                    <a:pt x="1755" y="1951"/>
                  </a:lnTo>
                  <a:lnTo>
                    <a:pt x="1755" y="1943"/>
                  </a:lnTo>
                  <a:lnTo>
                    <a:pt x="1754" y="1935"/>
                  </a:lnTo>
                  <a:lnTo>
                    <a:pt x="1752" y="1926"/>
                  </a:lnTo>
                  <a:close/>
                  <a:moveTo>
                    <a:pt x="1138" y="1215"/>
                  </a:moveTo>
                  <a:lnTo>
                    <a:pt x="618" y="1215"/>
                  </a:lnTo>
                  <a:lnTo>
                    <a:pt x="877" y="415"/>
                  </a:lnTo>
                  <a:lnTo>
                    <a:pt x="1138" y="1215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6023" y="486"/>
              <a:ext cx="37" cy="200"/>
            </a:xfrm>
            <a:custGeom>
              <a:avLst/>
              <a:gdLst>
                <a:gd name="T0" fmla="*/ 55 w 363"/>
                <a:gd name="T1" fmla="*/ 0 h 1994"/>
                <a:gd name="T2" fmla="*/ 43 w 363"/>
                <a:gd name="T3" fmla="*/ 1 h 1994"/>
                <a:gd name="T4" fmla="*/ 32 w 363"/>
                <a:gd name="T5" fmla="*/ 4 h 1994"/>
                <a:gd name="T6" fmla="*/ 23 w 363"/>
                <a:gd name="T7" fmla="*/ 9 h 1994"/>
                <a:gd name="T8" fmla="*/ 15 w 363"/>
                <a:gd name="T9" fmla="*/ 15 h 1994"/>
                <a:gd name="T10" fmla="*/ 9 w 363"/>
                <a:gd name="T11" fmla="*/ 24 h 1994"/>
                <a:gd name="T12" fmla="*/ 4 w 363"/>
                <a:gd name="T13" fmla="*/ 34 h 1994"/>
                <a:gd name="T14" fmla="*/ 1 w 363"/>
                <a:gd name="T15" fmla="*/ 45 h 1994"/>
                <a:gd name="T16" fmla="*/ 0 w 363"/>
                <a:gd name="T17" fmla="*/ 58 h 1994"/>
                <a:gd name="T18" fmla="*/ 1 w 363"/>
                <a:gd name="T19" fmla="*/ 1943 h 1994"/>
                <a:gd name="T20" fmla="*/ 2 w 363"/>
                <a:gd name="T21" fmla="*/ 1955 h 1994"/>
                <a:gd name="T22" fmla="*/ 6 w 363"/>
                <a:gd name="T23" fmla="*/ 1966 h 1994"/>
                <a:gd name="T24" fmla="*/ 11 w 363"/>
                <a:gd name="T25" fmla="*/ 1975 h 1994"/>
                <a:gd name="T26" fmla="*/ 19 w 363"/>
                <a:gd name="T27" fmla="*/ 1982 h 1994"/>
                <a:gd name="T28" fmla="*/ 27 w 363"/>
                <a:gd name="T29" fmla="*/ 1988 h 1994"/>
                <a:gd name="T30" fmla="*/ 37 w 363"/>
                <a:gd name="T31" fmla="*/ 1992 h 1994"/>
                <a:gd name="T32" fmla="*/ 49 w 363"/>
                <a:gd name="T33" fmla="*/ 1994 h 1994"/>
                <a:gd name="T34" fmla="*/ 307 w 363"/>
                <a:gd name="T35" fmla="*/ 1994 h 1994"/>
                <a:gd name="T36" fmla="*/ 319 w 363"/>
                <a:gd name="T37" fmla="*/ 1993 h 1994"/>
                <a:gd name="T38" fmla="*/ 330 w 363"/>
                <a:gd name="T39" fmla="*/ 1990 h 1994"/>
                <a:gd name="T40" fmla="*/ 339 w 363"/>
                <a:gd name="T41" fmla="*/ 1985 h 1994"/>
                <a:gd name="T42" fmla="*/ 347 w 363"/>
                <a:gd name="T43" fmla="*/ 1979 h 1994"/>
                <a:gd name="T44" fmla="*/ 353 w 363"/>
                <a:gd name="T45" fmla="*/ 1970 h 1994"/>
                <a:gd name="T46" fmla="*/ 358 w 363"/>
                <a:gd name="T47" fmla="*/ 1961 h 1994"/>
                <a:gd name="T48" fmla="*/ 362 w 363"/>
                <a:gd name="T49" fmla="*/ 1949 h 1994"/>
                <a:gd name="T50" fmla="*/ 363 w 363"/>
                <a:gd name="T51" fmla="*/ 1936 h 1994"/>
                <a:gd name="T52" fmla="*/ 362 w 363"/>
                <a:gd name="T53" fmla="*/ 51 h 1994"/>
                <a:gd name="T54" fmla="*/ 360 w 363"/>
                <a:gd name="T55" fmla="*/ 39 h 1994"/>
                <a:gd name="T56" fmla="*/ 356 w 363"/>
                <a:gd name="T57" fmla="*/ 28 h 1994"/>
                <a:gd name="T58" fmla="*/ 350 w 363"/>
                <a:gd name="T59" fmla="*/ 19 h 1994"/>
                <a:gd name="T60" fmla="*/ 343 w 363"/>
                <a:gd name="T61" fmla="*/ 12 h 1994"/>
                <a:gd name="T62" fmla="*/ 335 w 363"/>
                <a:gd name="T63" fmla="*/ 6 h 1994"/>
                <a:gd name="T64" fmla="*/ 325 w 363"/>
                <a:gd name="T65" fmla="*/ 3 h 1994"/>
                <a:gd name="T66" fmla="*/ 313 w 363"/>
                <a:gd name="T67" fmla="*/ 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3" h="1994">
                  <a:moveTo>
                    <a:pt x="307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2" y="39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1" y="1943"/>
                  </a:lnTo>
                  <a:lnTo>
                    <a:pt x="1" y="1949"/>
                  </a:lnTo>
                  <a:lnTo>
                    <a:pt x="2" y="1955"/>
                  </a:lnTo>
                  <a:lnTo>
                    <a:pt x="4" y="1961"/>
                  </a:lnTo>
                  <a:lnTo>
                    <a:pt x="6" y="1966"/>
                  </a:lnTo>
                  <a:lnTo>
                    <a:pt x="9" y="1970"/>
                  </a:lnTo>
                  <a:lnTo>
                    <a:pt x="11" y="1975"/>
                  </a:lnTo>
                  <a:lnTo>
                    <a:pt x="15" y="1979"/>
                  </a:lnTo>
                  <a:lnTo>
                    <a:pt x="19" y="1982"/>
                  </a:lnTo>
                  <a:lnTo>
                    <a:pt x="23" y="1985"/>
                  </a:lnTo>
                  <a:lnTo>
                    <a:pt x="27" y="1988"/>
                  </a:lnTo>
                  <a:lnTo>
                    <a:pt x="32" y="1990"/>
                  </a:lnTo>
                  <a:lnTo>
                    <a:pt x="37" y="1992"/>
                  </a:lnTo>
                  <a:lnTo>
                    <a:pt x="43" y="1993"/>
                  </a:lnTo>
                  <a:lnTo>
                    <a:pt x="49" y="1994"/>
                  </a:lnTo>
                  <a:lnTo>
                    <a:pt x="55" y="1994"/>
                  </a:lnTo>
                  <a:lnTo>
                    <a:pt x="307" y="1994"/>
                  </a:lnTo>
                  <a:lnTo>
                    <a:pt x="313" y="1994"/>
                  </a:lnTo>
                  <a:lnTo>
                    <a:pt x="319" y="1993"/>
                  </a:lnTo>
                  <a:lnTo>
                    <a:pt x="325" y="1992"/>
                  </a:lnTo>
                  <a:lnTo>
                    <a:pt x="330" y="1990"/>
                  </a:lnTo>
                  <a:lnTo>
                    <a:pt x="335" y="1988"/>
                  </a:lnTo>
                  <a:lnTo>
                    <a:pt x="339" y="1985"/>
                  </a:lnTo>
                  <a:lnTo>
                    <a:pt x="343" y="1982"/>
                  </a:lnTo>
                  <a:lnTo>
                    <a:pt x="347" y="1979"/>
                  </a:lnTo>
                  <a:lnTo>
                    <a:pt x="350" y="1975"/>
                  </a:lnTo>
                  <a:lnTo>
                    <a:pt x="353" y="1970"/>
                  </a:lnTo>
                  <a:lnTo>
                    <a:pt x="356" y="1966"/>
                  </a:lnTo>
                  <a:lnTo>
                    <a:pt x="358" y="1961"/>
                  </a:lnTo>
                  <a:lnTo>
                    <a:pt x="360" y="1955"/>
                  </a:lnTo>
                  <a:lnTo>
                    <a:pt x="362" y="1949"/>
                  </a:lnTo>
                  <a:lnTo>
                    <a:pt x="362" y="1943"/>
                  </a:lnTo>
                  <a:lnTo>
                    <a:pt x="363" y="1936"/>
                  </a:lnTo>
                  <a:lnTo>
                    <a:pt x="363" y="58"/>
                  </a:lnTo>
                  <a:lnTo>
                    <a:pt x="362" y="51"/>
                  </a:lnTo>
                  <a:lnTo>
                    <a:pt x="362" y="45"/>
                  </a:lnTo>
                  <a:lnTo>
                    <a:pt x="360" y="39"/>
                  </a:lnTo>
                  <a:lnTo>
                    <a:pt x="358" y="34"/>
                  </a:lnTo>
                  <a:lnTo>
                    <a:pt x="356" y="28"/>
                  </a:lnTo>
                  <a:lnTo>
                    <a:pt x="353" y="24"/>
                  </a:lnTo>
                  <a:lnTo>
                    <a:pt x="350" y="19"/>
                  </a:lnTo>
                  <a:lnTo>
                    <a:pt x="347" y="15"/>
                  </a:lnTo>
                  <a:lnTo>
                    <a:pt x="343" y="12"/>
                  </a:lnTo>
                  <a:lnTo>
                    <a:pt x="339" y="9"/>
                  </a:lnTo>
                  <a:lnTo>
                    <a:pt x="335" y="6"/>
                  </a:lnTo>
                  <a:lnTo>
                    <a:pt x="330" y="4"/>
                  </a:lnTo>
                  <a:lnTo>
                    <a:pt x="325" y="3"/>
                  </a:lnTo>
                  <a:lnTo>
                    <a:pt x="319" y="1"/>
                  </a:lnTo>
                  <a:lnTo>
                    <a:pt x="313" y="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6289" y="486"/>
              <a:ext cx="129" cy="200"/>
            </a:xfrm>
            <a:custGeom>
              <a:avLst/>
              <a:gdLst>
                <a:gd name="T0" fmla="*/ 364 w 1285"/>
                <a:gd name="T1" fmla="*/ 1162 h 1994"/>
                <a:gd name="T2" fmla="*/ 1132 w 1285"/>
                <a:gd name="T3" fmla="*/ 1161 h 1994"/>
                <a:gd name="T4" fmla="*/ 1148 w 1285"/>
                <a:gd name="T5" fmla="*/ 1156 h 1994"/>
                <a:gd name="T6" fmla="*/ 1161 w 1285"/>
                <a:gd name="T7" fmla="*/ 1147 h 1994"/>
                <a:gd name="T8" fmla="*/ 1170 w 1285"/>
                <a:gd name="T9" fmla="*/ 1134 h 1994"/>
                <a:gd name="T10" fmla="*/ 1175 w 1285"/>
                <a:gd name="T11" fmla="*/ 1118 h 1994"/>
                <a:gd name="T12" fmla="*/ 1176 w 1285"/>
                <a:gd name="T13" fmla="*/ 885 h 1994"/>
                <a:gd name="T14" fmla="*/ 1174 w 1285"/>
                <a:gd name="T15" fmla="*/ 866 h 1994"/>
                <a:gd name="T16" fmla="*/ 1168 w 1285"/>
                <a:gd name="T17" fmla="*/ 851 h 1994"/>
                <a:gd name="T18" fmla="*/ 1157 w 1285"/>
                <a:gd name="T19" fmla="*/ 839 h 1994"/>
                <a:gd name="T20" fmla="*/ 1143 w 1285"/>
                <a:gd name="T21" fmla="*/ 831 h 1994"/>
                <a:gd name="T22" fmla="*/ 1125 w 1285"/>
                <a:gd name="T23" fmla="*/ 828 h 1994"/>
                <a:gd name="T24" fmla="*/ 364 w 1285"/>
                <a:gd name="T25" fmla="*/ 334 h 1994"/>
                <a:gd name="T26" fmla="*/ 1203 w 1285"/>
                <a:gd name="T27" fmla="*/ 333 h 1994"/>
                <a:gd name="T28" fmla="*/ 1219 w 1285"/>
                <a:gd name="T29" fmla="*/ 328 h 1994"/>
                <a:gd name="T30" fmla="*/ 1232 w 1285"/>
                <a:gd name="T31" fmla="*/ 320 h 1994"/>
                <a:gd name="T32" fmla="*/ 1241 w 1285"/>
                <a:gd name="T33" fmla="*/ 307 h 1994"/>
                <a:gd name="T34" fmla="*/ 1246 w 1285"/>
                <a:gd name="T35" fmla="*/ 292 h 1994"/>
                <a:gd name="T36" fmla="*/ 1247 w 1285"/>
                <a:gd name="T37" fmla="*/ 58 h 1994"/>
                <a:gd name="T38" fmla="*/ 1245 w 1285"/>
                <a:gd name="T39" fmla="*/ 39 h 1994"/>
                <a:gd name="T40" fmla="*/ 1239 w 1285"/>
                <a:gd name="T41" fmla="*/ 23 h 1994"/>
                <a:gd name="T42" fmla="*/ 1228 w 1285"/>
                <a:gd name="T43" fmla="*/ 12 h 1994"/>
                <a:gd name="T44" fmla="*/ 1214 w 1285"/>
                <a:gd name="T45" fmla="*/ 4 h 1994"/>
                <a:gd name="T46" fmla="*/ 1196 w 1285"/>
                <a:gd name="T47" fmla="*/ 1 h 1994"/>
                <a:gd name="T48" fmla="*/ 48 w 1285"/>
                <a:gd name="T49" fmla="*/ 1 h 1994"/>
                <a:gd name="T50" fmla="*/ 31 w 1285"/>
                <a:gd name="T51" fmla="*/ 4 h 1994"/>
                <a:gd name="T52" fmla="*/ 18 w 1285"/>
                <a:gd name="T53" fmla="*/ 12 h 1994"/>
                <a:gd name="T54" fmla="*/ 8 w 1285"/>
                <a:gd name="T55" fmla="*/ 24 h 1994"/>
                <a:gd name="T56" fmla="*/ 2 w 1285"/>
                <a:gd name="T57" fmla="*/ 39 h 1994"/>
                <a:gd name="T58" fmla="*/ 0 w 1285"/>
                <a:gd name="T59" fmla="*/ 58 h 1994"/>
                <a:gd name="T60" fmla="*/ 0 w 1285"/>
                <a:gd name="T61" fmla="*/ 1949 h 1994"/>
                <a:gd name="T62" fmla="*/ 5 w 1285"/>
                <a:gd name="T63" fmla="*/ 1966 h 1994"/>
                <a:gd name="T64" fmla="*/ 14 w 1285"/>
                <a:gd name="T65" fmla="*/ 1979 h 1994"/>
                <a:gd name="T66" fmla="*/ 26 w 1285"/>
                <a:gd name="T67" fmla="*/ 1988 h 1994"/>
                <a:gd name="T68" fmla="*/ 42 w 1285"/>
                <a:gd name="T69" fmla="*/ 1993 h 1994"/>
                <a:gd name="T70" fmla="*/ 1228 w 1285"/>
                <a:gd name="T71" fmla="*/ 1994 h 1994"/>
                <a:gd name="T72" fmla="*/ 1247 w 1285"/>
                <a:gd name="T73" fmla="*/ 1992 h 1994"/>
                <a:gd name="T74" fmla="*/ 1262 w 1285"/>
                <a:gd name="T75" fmla="*/ 1985 h 1994"/>
                <a:gd name="T76" fmla="*/ 1274 w 1285"/>
                <a:gd name="T77" fmla="*/ 1975 h 1994"/>
                <a:gd name="T78" fmla="*/ 1281 w 1285"/>
                <a:gd name="T79" fmla="*/ 1961 h 1994"/>
                <a:gd name="T80" fmla="*/ 1285 w 1285"/>
                <a:gd name="T81" fmla="*/ 1943 h 1994"/>
                <a:gd name="T82" fmla="*/ 1285 w 1285"/>
                <a:gd name="T83" fmla="*/ 1708 h 1994"/>
                <a:gd name="T84" fmla="*/ 1281 w 1285"/>
                <a:gd name="T85" fmla="*/ 1692 h 1994"/>
                <a:gd name="T86" fmla="*/ 1274 w 1285"/>
                <a:gd name="T87" fmla="*/ 1678 h 1994"/>
                <a:gd name="T88" fmla="*/ 1262 w 1285"/>
                <a:gd name="T89" fmla="*/ 1668 h 1994"/>
                <a:gd name="T90" fmla="*/ 1247 w 1285"/>
                <a:gd name="T91" fmla="*/ 1662 h 1994"/>
                <a:gd name="T92" fmla="*/ 1228 w 1285"/>
                <a:gd name="T93" fmla="*/ 1660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5" h="1994">
                  <a:moveTo>
                    <a:pt x="1228" y="1660"/>
                  </a:moveTo>
                  <a:lnTo>
                    <a:pt x="364" y="1660"/>
                  </a:lnTo>
                  <a:lnTo>
                    <a:pt x="364" y="1162"/>
                  </a:lnTo>
                  <a:lnTo>
                    <a:pt x="1118" y="1162"/>
                  </a:lnTo>
                  <a:lnTo>
                    <a:pt x="1125" y="1162"/>
                  </a:lnTo>
                  <a:lnTo>
                    <a:pt x="1132" y="1161"/>
                  </a:lnTo>
                  <a:lnTo>
                    <a:pt x="1138" y="1160"/>
                  </a:lnTo>
                  <a:lnTo>
                    <a:pt x="1143" y="1158"/>
                  </a:lnTo>
                  <a:lnTo>
                    <a:pt x="1148" y="1156"/>
                  </a:lnTo>
                  <a:lnTo>
                    <a:pt x="1153" y="1154"/>
                  </a:lnTo>
                  <a:lnTo>
                    <a:pt x="1157" y="1151"/>
                  </a:lnTo>
                  <a:lnTo>
                    <a:pt x="1161" y="1147"/>
                  </a:lnTo>
                  <a:lnTo>
                    <a:pt x="1165" y="1143"/>
                  </a:lnTo>
                  <a:lnTo>
                    <a:pt x="1168" y="1139"/>
                  </a:lnTo>
                  <a:lnTo>
                    <a:pt x="1170" y="1134"/>
                  </a:lnTo>
                  <a:lnTo>
                    <a:pt x="1172" y="1129"/>
                  </a:lnTo>
                  <a:lnTo>
                    <a:pt x="1174" y="1124"/>
                  </a:lnTo>
                  <a:lnTo>
                    <a:pt x="1175" y="1118"/>
                  </a:lnTo>
                  <a:lnTo>
                    <a:pt x="1176" y="1112"/>
                  </a:lnTo>
                  <a:lnTo>
                    <a:pt x="1176" y="1105"/>
                  </a:lnTo>
                  <a:lnTo>
                    <a:pt x="1176" y="885"/>
                  </a:lnTo>
                  <a:lnTo>
                    <a:pt x="1176" y="878"/>
                  </a:lnTo>
                  <a:lnTo>
                    <a:pt x="1175" y="872"/>
                  </a:lnTo>
                  <a:lnTo>
                    <a:pt x="1174" y="866"/>
                  </a:lnTo>
                  <a:lnTo>
                    <a:pt x="1172" y="860"/>
                  </a:lnTo>
                  <a:lnTo>
                    <a:pt x="1170" y="855"/>
                  </a:lnTo>
                  <a:lnTo>
                    <a:pt x="1168" y="851"/>
                  </a:lnTo>
                  <a:lnTo>
                    <a:pt x="1165" y="846"/>
                  </a:lnTo>
                  <a:lnTo>
                    <a:pt x="1161" y="842"/>
                  </a:lnTo>
                  <a:lnTo>
                    <a:pt x="1157" y="839"/>
                  </a:lnTo>
                  <a:lnTo>
                    <a:pt x="1153" y="836"/>
                  </a:lnTo>
                  <a:lnTo>
                    <a:pt x="1148" y="833"/>
                  </a:lnTo>
                  <a:lnTo>
                    <a:pt x="1143" y="831"/>
                  </a:lnTo>
                  <a:lnTo>
                    <a:pt x="1138" y="830"/>
                  </a:lnTo>
                  <a:lnTo>
                    <a:pt x="1132" y="828"/>
                  </a:lnTo>
                  <a:lnTo>
                    <a:pt x="1125" y="828"/>
                  </a:lnTo>
                  <a:lnTo>
                    <a:pt x="1118" y="827"/>
                  </a:lnTo>
                  <a:lnTo>
                    <a:pt x="364" y="827"/>
                  </a:lnTo>
                  <a:lnTo>
                    <a:pt x="364" y="334"/>
                  </a:lnTo>
                  <a:lnTo>
                    <a:pt x="1190" y="334"/>
                  </a:lnTo>
                  <a:lnTo>
                    <a:pt x="1196" y="334"/>
                  </a:lnTo>
                  <a:lnTo>
                    <a:pt x="1203" y="333"/>
                  </a:lnTo>
                  <a:lnTo>
                    <a:pt x="1208" y="332"/>
                  </a:lnTo>
                  <a:lnTo>
                    <a:pt x="1214" y="330"/>
                  </a:lnTo>
                  <a:lnTo>
                    <a:pt x="1219" y="328"/>
                  </a:lnTo>
                  <a:lnTo>
                    <a:pt x="1224" y="326"/>
                  </a:lnTo>
                  <a:lnTo>
                    <a:pt x="1228" y="323"/>
                  </a:lnTo>
                  <a:lnTo>
                    <a:pt x="1232" y="320"/>
                  </a:lnTo>
                  <a:lnTo>
                    <a:pt x="1235" y="316"/>
                  </a:lnTo>
                  <a:lnTo>
                    <a:pt x="1238" y="312"/>
                  </a:lnTo>
                  <a:lnTo>
                    <a:pt x="1241" y="307"/>
                  </a:lnTo>
                  <a:lnTo>
                    <a:pt x="1243" y="303"/>
                  </a:lnTo>
                  <a:lnTo>
                    <a:pt x="1245" y="297"/>
                  </a:lnTo>
                  <a:lnTo>
                    <a:pt x="1246" y="292"/>
                  </a:lnTo>
                  <a:lnTo>
                    <a:pt x="1247" y="286"/>
                  </a:lnTo>
                  <a:lnTo>
                    <a:pt x="1247" y="280"/>
                  </a:lnTo>
                  <a:lnTo>
                    <a:pt x="1247" y="58"/>
                  </a:lnTo>
                  <a:lnTo>
                    <a:pt x="1247" y="51"/>
                  </a:lnTo>
                  <a:lnTo>
                    <a:pt x="1246" y="45"/>
                  </a:lnTo>
                  <a:lnTo>
                    <a:pt x="1245" y="39"/>
                  </a:lnTo>
                  <a:lnTo>
                    <a:pt x="1243" y="33"/>
                  </a:lnTo>
                  <a:lnTo>
                    <a:pt x="1241" y="28"/>
                  </a:lnTo>
                  <a:lnTo>
                    <a:pt x="1239" y="23"/>
                  </a:lnTo>
                  <a:lnTo>
                    <a:pt x="1236" y="19"/>
                  </a:lnTo>
                  <a:lnTo>
                    <a:pt x="1232" y="15"/>
                  </a:lnTo>
                  <a:lnTo>
                    <a:pt x="1228" y="12"/>
                  </a:lnTo>
                  <a:lnTo>
                    <a:pt x="1224" y="9"/>
                  </a:lnTo>
                  <a:lnTo>
                    <a:pt x="1219" y="6"/>
                  </a:lnTo>
                  <a:lnTo>
                    <a:pt x="1214" y="4"/>
                  </a:lnTo>
                  <a:lnTo>
                    <a:pt x="1209" y="2"/>
                  </a:lnTo>
                  <a:lnTo>
                    <a:pt x="1203" y="1"/>
                  </a:lnTo>
                  <a:lnTo>
                    <a:pt x="1196" y="1"/>
                  </a:lnTo>
                  <a:lnTo>
                    <a:pt x="1190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4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0" y="1943"/>
                  </a:lnTo>
                  <a:lnTo>
                    <a:pt x="0" y="1949"/>
                  </a:lnTo>
                  <a:lnTo>
                    <a:pt x="2" y="1955"/>
                  </a:lnTo>
                  <a:lnTo>
                    <a:pt x="3" y="1961"/>
                  </a:lnTo>
                  <a:lnTo>
                    <a:pt x="5" y="1966"/>
                  </a:lnTo>
                  <a:lnTo>
                    <a:pt x="8" y="1970"/>
                  </a:lnTo>
                  <a:lnTo>
                    <a:pt x="11" y="1975"/>
                  </a:lnTo>
                  <a:lnTo>
                    <a:pt x="14" y="1979"/>
                  </a:lnTo>
                  <a:lnTo>
                    <a:pt x="18" y="1982"/>
                  </a:lnTo>
                  <a:lnTo>
                    <a:pt x="22" y="1985"/>
                  </a:lnTo>
                  <a:lnTo>
                    <a:pt x="26" y="1988"/>
                  </a:lnTo>
                  <a:lnTo>
                    <a:pt x="31" y="1990"/>
                  </a:lnTo>
                  <a:lnTo>
                    <a:pt x="36" y="1992"/>
                  </a:lnTo>
                  <a:lnTo>
                    <a:pt x="42" y="1993"/>
                  </a:lnTo>
                  <a:lnTo>
                    <a:pt x="48" y="1994"/>
                  </a:lnTo>
                  <a:lnTo>
                    <a:pt x="54" y="1994"/>
                  </a:lnTo>
                  <a:lnTo>
                    <a:pt x="1228" y="1994"/>
                  </a:lnTo>
                  <a:lnTo>
                    <a:pt x="1235" y="1994"/>
                  </a:lnTo>
                  <a:lnTo>
                    <a:pt x="1241" y="1993"/>
                  </a:lnTo>
                  <a:lnTo>
                    <a:pt x="1247" y="1992"/>
                  </a:lnTo>
                  <a:lnTo>
                    <a:pt x="1252" y="1990"/>
                  </a:lnTo>
                  <a:lnTo>
                    <a:pt x="1257" y="1988"/>
                  </a:lnTo>
                  <a:lnTo>
                    <a:pt x="1262" y="1985"/>
                  </a:lnTo>
                  <a:lnTo>
                    <a:pt x="1266" y="1982"/>
                  </a:lnTo>
                  <a:lnTo>
                    <a:pt x="1270" y="1979"/>
                  </a:lnTo>
                  <a:lnTo>
                    <a:pt x="1274" y="1975"/>
                  </a:lnTo>
                  <a:lnTo>
                    <a:pt x="1277" y="1971"/>
                  </a:lnTo>
                  <a:lnTo>
                    <a:pt x="1279" y="1966"/>
                  </a:lnTo>
                  <a:lnTo>
                    <a:pt x="1281" y="1961"/>
                  </a:lnTo>
                  <a:lnTo>
                    <a:pt x="1283" y="1955"/>
                  </a:lnTo>
                  <a:lnTo>
                    <a:pt x="1284" y="1949"/>
                  </a:lnTo>
                  <a:lnTo>
                    <a:pt x="1285" y="1943"/>
                  </a:lnTo>
                  <a:lnTo>
                    <a:pt x="1285" y="1936"/>
                  </a:lnTo>
                  <a:lnTo>
                    <a:pt x="1285" y="1714"/>
                  </a:lnTo>
                  <a:lnTo>
                    <a:pt x="1285" y="1708"/>
                  </a:lnTo>
                  <a:lnTo>
                    <a:pt x="1284" y="1702"/>
                  </a:lnTo>
                  <a:lnTo>
                    <a:pt x="1283" y="1697"/>
                  </a:lnTo>
                  <a:lnTo>
                    <a:pt x="1281" y="1692"/>
                  </a:lnTo>
                  <a:lnTo>
                    <a:pt x="1279" y="1687"/>
                  </a:lnTo>
                  <a:lnTo>
                    <a:pt x="1277" y="1682"/>
                  </a:lnTo>
                  <a:lnTo>
                    <a:pt x="1274" y="1678"/>
                  </a:lnTo>
                  <a:lnTo>
                    <a:pt x="1270" y="1674"/>
                  </a:lnTo>
                  <a:lnTo>
                    <a:pt x="1266" y="1671"/>
                  </a:lnTo>
                  <a:lnTo>
                    <a:pt x="1262" y="1668"/>
                  </a:lnTo>
                  <a:lnTo>
                    <a:pt x="1257" y="1666"/>
                  </a:lnTo>
                  <a:lnTo>
                    <a:pt x="1252" y="1664"/>
                  </a:lnTo>
                  <a:lnTo>
                    <a:pt x="1247" y="1662"/>
                  </a:lnTo>
                  <a:lnTo>
                    <a:pt x="1241" y="1661"/>
                  </a:lnTo>
                  <a:lnTo>
                    <a:pt x="1234" y="1660"/>
                  </a:lnTo>
                  <a:lnTo>
                    <a:pt x="1228" y="166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6453" y="486"/>
              <a:ext cx="146" cy="200"/>
            </a:xfrm>
            <a:custGeom>
              <a:avLst/>
              <a:gdLst>
                <a:gd name="T0" fmla="*/ 49 w 1454"/>
                <a:gd name="T1" fmla="*/ 1 h 1994"/>
                <a:gd name="T2" fmla="*/ 32 w 1454"/>
                <a:gd name="T3" fmla="*/ 4 h 1994"/>
                <a:gd name="T4" fmla="*/ 19 w 1454"/>
                <a:gd name="T5" fmla="*/ 12 h 1994"/>
                <a:gd name="T6" fmla="*/ 9 w 1454"/>
                <a:gd name="T7" fmla="*/ 24 h 1994"/>
                <a:gd name="T8" fmla="*/ 3 w 1454"/>
                <a:gd name="T9" fmla="*/ 39 h 1994"/>
                <a:gd name="T10" fmla="*/ 0 w 1454"/>
                <a:gd name="T11" fmla="*/ 58 h 1994"/>
                <a:gd name="T12" fmla="*/ 1 w 1454"/>
                <a:gd name="T13" fmla="*/ 1949 h 1994"/>
                <a:gd name="T14" fmla="*/ 6 w 1454"/>
                <a:gd name="T15" fmla="*/ 1966 h 1994"/>
                <a:gd name="T16" fmla="*/ 15 w 1454"/>
                <a:gd name="T17" fmla="*/ 1979 h 1994"/>
                <a:gd name="T18" fmla="*/ 27 w 1454"/>
                <a:gd name="T19" fmla="*/ 1988 h 1994"/>
                <a:gd name="T20" fmla="*/ 43 w 1454"/>
                <a:gd name="T21" fmla="*/ 1993 h 1994"/>
                <a:gd name="T22" fmla="*/ 308 w 1454"/>
                <a:gd name="T23" fmla="*/ 1994 h 1994"/>
                <a:gd name="T24" fmla="*/ 326 w 1454"/>
                <a:gd name="T25" fmla="*/ 1992 h 1994"/>
                <a:gd name="T26" fmla="*/ 340 w 1454"/>
                <a:gd name="T27" fmla="*/ 1985 h 1994"/>
                <a:gd name="T28" fmla="*/ 351 w 1454"/>
                <a:gd name="T29" fmla="*/ 1975 h 1994"/>
                <a:gd name="T30" fmla="*/ 359 w 1454"/>
                <a:gd name="T31" fmla="*/ 1961 h 1994"/>
                <a:gd name="T32" fmla="*/ 362 w 1454"/>
                <a:gd name="T33" fmla="*/ 1943 h 1994"/>
                <a:gd name="T34" fmla="*/ 749 w 1454"/>
                <a:gd name="T35" fmla="*/ 1374 h 1994"/>
                <a:gd name="T36" fmla="*/ 868 w 1454"/>
                <a:gd name="T37" fmla="*/ 1367 h 1994"/>
                <a:gd name="T38" fmla="*/ 978 w 1454"/>
                <a:gd name="T39" fmla="*/ 1348 h 1994"/>
                <a:gd name="T40" fmla="*/ 1077 w 1454"/>
                <a:gd name="T41" fmla="*/ 1315 h 1994"/>
                <a:gd name="T42" fmla="*/ 1166 w 1454"/>
                <a:gd name="T43" fmla="*/ 1270 h 1994"/>
                <a:gd name="T44" fmla="*/ 1243 w 1454"/>
                <a:gd name="T45" fmla="*/ 1213 h 1994"/>
                <a:gd name="T46" fmla="*/ 1310 w 1454"/>
                <a:gd name="T47" fmla="*/ 1145 h 1994"/>
                <a:gd name="T48" fmla="*/ 1364 w 1454"/>
                <a:gd name="T49" fmla="*/ 1065 h 1994"/>
                <a:gd name="T50" fmla="*/ 1406 w 1454"/>
                <a:gd name="T51" fmla="*/ 975 h 1994"/>
                <a:gd name="T52" fmla="*/ 1435 w 1454"/>
                <a:gd name="T53" fmla="*/ 874 h 1994"/>
                <a:gd name="T54" fmla="*/ 1451 w 1454"/>
                <a:gd name="T55" fmla="*/ 765 h 1994"/>
                <a:gd name="T56" fmla="*/ 1453 w 1454"/>
                <a:gd name="T57" fmla="*/ 646 h 1994"/>
                <a:gd name="T58" fmla="*/ 1442 w 1454"/>
                <a:gd name="T59" fmla="*/ 533 h 1994"/>
                <a:gd name="T60" fmla="*/ 1417 w 1454"/>
                <a:gd name="T61" fmla="*/ 430 h 1994"/>
                <a:gd name="T62" fmla="*/ 1379 w 1454"/>
                <a:gd name="T63" fmla="*/ 336 h 1994"/>
                <a:gd name="T64" fmla="*/ 1330 w 1454"/>
                <a:gd name="T65" fmla="*/ 254 h 1994"/>
                <a:gd name="T66" fmla="*/ 1267 w 1454"/>
                <a:gd name="T67" fmla="*/ 182 h 1994"/>
                <a:gd name="T68" fmla="*/ 1193 w 1454"/>
                <a:gd name="T69" fmla="*/ 121 h 1994"/>
                <a:gd name="T70" fmla="*/ 1109 w 1454"/>
                <a:gd name="T71" fmla="*/ 72 h 1994"/>
                <a:gd name="T72" fmla="*/ 1012 w 1454"/>
                <a:gd name="T73" fmla="*/ 36 h 1994"/>
                <a:gd name="T74" fmla="*/ 907 w 1454"/>
                <a:gd name="T75" fmla="*/ 12 h 1994"/>
                <a:gd name="T76" fmla="*/ 790 w 1454"/>
                <a:gd name="T77" fmla="*/ 1 h 1994"/>
                <a:gd name="T78" fmla="*/ 363 w 1454"/>
                <a:gd name="T79" fmla="*/ 341 h 1994"/>
                <a:gd name="T80" fmla="*/ 758 w 1454"/>
                <a:gd name="T81" fmla="*/ 342 h 1994"/>
                <a:gd name="T82" fmla="*/ 821 w 1454"/>
                <a:gd name="T83" fmla="*/ 349 h 1994"/>
                <a:gd name="T84" fmla="*/ 877 w 1454"/>
                <a:gd name="T85" fmla="*/ 361 h 1994"/>
                <a:gd name="T86" fmla="*/ 928 w 1454"/>
                <a:gd name="T87" fmla="*/ 379 h 1994"/>
                <a:gd name="T88" fmla="*/ 970 w 1454"/>
                <a:gd name="T89" fmla="*/ 404 h 1994"/>
                <a:gd name="T90" fmla="*/ 1005 w 1454"/>
                <a:gd name="T91" fmla="*/ 434 h 1994"/>
                <a:gd name="T92" fmla="*/ 1033 w 1454"/>
                <a:gd name="T93" fmla="*/ 471 h 1994"/>
                <a:gd name="T94" fmla="*/ 1055 w 1454"/>
                <a:gd name="T95" fmla="*/ 515 h 1994"/>
                <a:gd name="T96" fmla="*/ 1071 w 1454"/>
                <a:gd name="T97" fmla="*/ 565 h 1994"/>
                <a:gd name="T98" fmla="*/ 1080 w 1454"/>
                <a:gd name="T99" fmla="*/ 622 h 1994"/>
                <a:gd name="T100" fmla="*/ 1083 w 1454"/>
                <a:gd name="T101" fmla="*/ 685 h 1994"/>
                <a:gd name="T102" fmla="*/ 1080 w 1454"/>
                <a:gd name="T103" fmla="*/ 750 h 1994"/>
                <a:gd name="T104" fmla="*/ 1071 w 1454"/>
                <a:gd name="T105" fmla="*/ 807 h 1994"/>
                <a:gd name="T106" fmla="*/ 1055 w 1454"/>
                <a:gd name="T107" fmla="*/ 858 h 1994"/>
                <a:gd name="T108" fmla="*/ 1033 w 1454"/>
                <a:gd name="T109" fmla="*/ 901 h 1994"/>
                <a:gd name="T110" fmla="*/ 1005 w 1454"/>
                <a:gd name="T111" fmla="*/ 940 h 1994"/>
                <a:gd name="T112" fmla="*/ 970 w 1454"/>
                <a:gd name="T113" fmla="*/ 970 h 1994"/>
                <a:gd name="T114" fmla="*/ 928 w 1454"/>
                <a:gd name="T115" fmla="*/ 995 h 1994"/>
                <a:gd name="T116" fmla="*/ 877 w 1454"/>
                <a:gd name="T117" fmla="*/ 1013 h 1994"/>
                <a:gd name="T118" fmla="*/ 821 w 1454"/>
                <a:gd name="T119" fmla="*/ 1026 h 1994"/>
                <a:gd name="T120" fmla="*/ 758 w 1454"/>
                <a:gd name="T121" fmla="*/ 1033 h 1994"/>
                <a:gd name="T122" fmla="*/ 363 w 1454"/>
                <a:gd name="T123" fmla="*/ 1034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4" h="1994">
                  <a:moveTo>
                    <a:pt x="749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3" y="39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1" y="1943"/>
                  </a:lnTo>
                  <a:lnTo>
                    <a:pt x="1" y="1949"/>
                  </a:lnTo>
                  <a:lnTo>
                    <a:pt x="3" y="1955"/>
                  </a:lnTo>
                  <a:lnTo>
                    <a:pt x="4" y="1961"/>
                  </a:lnTo>
                  <a:lnTo>
                    <a:pt x="6" y="1966"/>
                  </a:lnTo>
                  <a:lnTo>
                    <a:pt x="9" y="1970"/>
                  </a:lnTo>
                  <a:lnTo>
                    <a:pt x="12" y="1975"/>
                  </a:lnTo>
                  <a:lnTo>
                    <a:pt x="15" y="1979"/>
                  </a:lnTo>
                  <a:lnTo>
                    <a:pt x="19" y="1982"/>
                  </a:lnTo>
                  <a:lnTo>
                    <a:pt x="23" y="1985"/>
                  </a:lnTo>
                  <a:lnTo>
                    <a:pt x="27" y="1988"/>
                  </a:lnTo>
                  <a:lnTo>
                    <a:pt x="32" y="1990"/>
                  </a:lnTo>
                  <a:lnTo>
                    <a:pt x="37" y="1992"/>
                  </a:lnTo>
                  <a:lnTo>
                    <a:pt x="43" y="1993"/>
                  </a:lnTo>
                  <a:lnTo>
                    <a:pt x="49" y="1994"/>
                  </a:lnTo>
                  <a:lnTo>
                    <a:pt x="55" y="1994"/>
                  </a:lnTo>
                  <a:lnTo>
                    <a:pt x="308" y="1994"/>
                  </a:lnTo>
                  <a:lnTo>
                    <a:pt x="314" y="1994"/>
                  </a:lnTo>
                  <a:lnTo>
                    <a:pt x="320" y="1993"/>
                  </a:lnTo>
                  <a:lnTo>
                    <a:pt x="326" y="1992"/>
                  </a:lnTo>
                  <a:lnTo>
                    <a:pt x="331" y="1990"/>
                  </a:lnTo>
                  <a:lnTo>
                    <a:pt x="336" y="1988"/>
                  </a:lnTo>
                  <a:lnTo>
                    <a:pt x="340" y="1985"/>
                  </a:lnTo>
                  <a:lnTo>
                    <a:pt x="344" y="1982"/>
                  </a:lnTo>
                  <a:lnTo>
                    <a:pt x="348" y="1979"/>
                  </a:lnTo>
                  <a:lnTo>
                    <a:pt x="351" y="1975"/>
                  </a:lnTo>
                  <a:lnTo>
                    <a:pt x="354" y="1970"/>
                  </a:lnTo>
                  <a:lnTo>
                    <a:pt x="357" y="1966"/>
                  </a:lnTo>
                  <a:lnTo>
                    <a:pt x="359" y="1961"/>
                  </a:lnTo>
                  <a:lnTo>
                    <a:pt x="361" y="1955"/>
                  </a:lnTo>
                  <a:lnTo>
                    <a:pt x="362" y="1949"/>
                  </a:lnTo>
                  <a:lnTo>
                    <a:pt x="362" y="1943"/>
                  </a:lnTo>
                  <a:lnTo>
                    <a:pt x="363" y="1936"/>
                  </a:lnTo>
                  <a:lnTo>
                    <a:pt x="363" y="1374"/>
                  </a:lnTo>
                  <a:lnTo>
                    <a:pt x="749" y="1374"/>
                  </a:lnTo>
                  <a:lnTo>
                    <a:pt x="790" y="1373"/>
                  </a:lnTo>
                  <a:lnTo>
                    <a:pt x="830" y="1371"/>
                  </a:lnTo>
                  <a:lnTo>
                    <a:pt x="868" y="1367"/>
                  </a:lnTo>
                  <a:lnTo>
                    <a:pt x="907" y="1362"/>
                  </a:lnTo>
                  <a:lnTo>
                    <a:pt x="943" y="1356"/>
                  </a:lnTo>
                  <a:lnTo>
                    <a:pt x="978" y="1348"/>
                  </a:lnTo>
                  <a:lnTo>
                    <a:pt x="1012" y="1338"/>
                  </a:lnTo>
                  <a:lnTo>
                    <a:pt x="1045" y="1327"/>
                  </a:lnTo>
                  <a:lnTo>
                    <a:pt x="1077" y="1315"/>
                  </a:lnTo>
                  <a:lnTo>
                    <a:pt x="1109" y="1302"/>
                  </a:lnTo>
                  <a:lnTo>
                    <a:pt x="1138" y="1287"/>
                  </a:lnTo>
                  <a:lnTo>
                    <a:pt x="1166" y="1270"/>
                  </a:lnTo>
                  <a:lnTo>
                    <a:pt x="1193" y="1252"/>
                  </a:lnTo>
                  <a:lnTo>
                    <a:pt x="1219" y="1233"/>
                  </a:lnTo>
                  <a:lnTo>
                    <a:pt x="1243" y="1213"/>
                  </a:lnTo>
                  <a:lnTo>
                    <a:pt x="1267" y="1192"/>
                  </a:lnTo>
                  <a:lnTo>
                    <a:pt x="1290" y="1169"/>
                  </a:lnTo>
                  <a:lnTo>
                    <a:pt x="1310" y="1145"/>
                  </a:lnTo>
                  <a:lnTo>
                    <a:pt x="1330" y="1120"/>
                  </a:lnTo>
                  <a:lnTo>
                    <a:pt x="1348" y="1093"/>
                  </a:lnTo>
                  <a:lnTo>
                    <a:pt x="1364" y="1065"/>
                  </a:lnTo>
                  <a:lnTo>
                    <a:pt x="1379" y="1036"/>
                  </a:lnTo>
                  <a:lnTo>
                    <a:pt x="1393" y="1006"/>
                  </a:lnTo>
                  <a:lnTo>
                    <a:pt x="1406" y="975"/>
                  </a:lnTo>
                  <a:lnTo>
                    <a:pt x="1417" y="943"/>
                  </a:lnTo>
                  <a:lnTo>
                    <a:pt x="1427" y="910"/>
                  </a:lnTo>
                  <a:lnTo>
                    <a:pt x="1435" y="874"/>
                  </a:lnTo>
                  <a:lnTo>
                    <a:pt x="1442" y="839"/>
                  </a:lnTo>
                  <a:lnTo>
                    <a:pt x="1447" y="802"/>
                  </a:lnTo>
                  <a:lnTo>
                    <a:pt x="1451" y="765"/>
                  </a:lnTo>
                  <a:lnTo>
                    <a:pt x="1453" y="726"/>
                  </a:lnTo>
                  <a:lnTo>
                    <a:pt x="1454" y="685"/>
                  </a:lnTo>
                  <a:lnTo>
                    <a:pt x="1453" y="646"/>
                  </a:lnTo>
                  <a:lnTo>
                    <a:pt x="1451" y="607"/>
                  </a:lnTo>
                  <a:lnTo>
                    <a:pt x="1447" y="570"/>
                  </a:lnTo>
                  <a:lnTo>
                    <a:pt x="1442" y="533"/>
                  </a:lnTo>
                  <a:lnTo>
                    <a:pt x="1435" y="497"/>
                  </a:lnTo>
                  <a:lnTo>
                    <a:pt x="1427" y="463"/>
                  </a:lnTo>
                  <a:lnTo>
                    <a:pt x="1417" y="430"/>
                  </a:lnTo>
                  <a:lnTo>
                    <a:pt x="1406" y="398"/>
                  </a:lnTo>
                  <a:lnTo>
                    <a:pt x="1393" y="367"/>
                  </a:lnTo>
                  <a:lnTo>
                    <a:pt x="1379" y="336"/>
                  </a:lnTo>
                  <a:lnTo>
                    <a:pt x="1364" y="307"/>
                  </a:lnTo>
                  <a:lnTo>
                    <a:pt x="1348" y="280"/>
                  </a:lnTo>
                  <a:lnTo>
                    <a:pt x="1330" y="254"/>
                  </a:lnTo>
                  <a:lnTo>
                    <a:pt x="1310" y="229"/>
                  </a:lnTo>
                  <a:lnTo>
                    <a:pt x="1290" y="205"/>
                  </a:lnTo>
                  <a:lnTo>
                    <a:pt x="1267" y="182"/>
                  </a:lnTo>
                  <a:lnTo>
                    <a:pt x="1243" y="161"/>
                  </a:lnTo>
                  <a:lnTo>
                    <a:pt x="1219" y="140"/>
                  </a:lnTo>
                  <a:lnTo>
                    <a:pt x="1193" y="121"/>
                  </a:lnTo>
                  <a:lnTo>
                    <a:pt x="1166" y="104"/>
                  </a:lnTo>
                  <a:lnTo>
                    <a:pt x="1138" y="87"/>
                  </a:lnTo>
                  <a:lnTo>
                    <a:pt x="1109" y="72"/>
                  </a:lnTo>
                  <a:lnTo>
                    <a:pt x="1077" y="59"/>
                  </a:lnTo>
                  <a:lnTo>
                    <a:pt x="1045" y="47"/>
                  </a:lnTo>
                  <a:lnTo>
                    <a:pt x="1012" y="36"/>
                  </a:lnTo>
                  <a:lnTo>
                    <a:pt x="978" y="27"/>
                  </a:lnTo>
                  <a:lnTo>
                    <a:pt x="943" y="19"/>
                  </a:lnTo>
                  <a:lnTo>
                    <a:pt x="907" y="12"/>
                  </a:lnTo>
                  <a:lnTo>
                    <a:pt x="868" y="7"/>
                  </a:lnTo>
                  <a:lnTo>
                    <a:pt x="830" y="3"/>
                  </a:lnTo>
                  <a:lnTo>
                    <a:pt x="790" y="1"/>
                  </a:lnTo>
                  <a:lnTo>
                    <a:pt x="749" y="0"/>
                  </a:lnTo>
                  <a:lnTo>
                    <a:pt x="749" y="0"/>
                  </a:lnTo>
                  <a:close/>
                  <a:moveTo>
                    <a:pt x="363" y="341"/>
                  </a:moveTo>
                  <a:lnTo>
                    <a:pt x="711" y="341"/>
                  </a:lnTo>
                  <a:lnTo>
                    <a:pt x="735" y="341"/>
                  </a:lnTo>
                  <a:lnTo>
                    <a:pt x="758" y="342"/>
                  </a:lnTo>
                  <a:lnTo>
                    <a:pt x="780" y="343"/>
                  </a:lnTo>
                  <a:lnTo>
                    <a:pt x="801" y="346"/>
                  </a:lnTo>
                  <a:lnTo>
                    <a:pt x="821" y="349"/>
                  </a:lnTo>
                  <a:lnTo>
                    <a:pt x="841" y="352"/>
                  </a:lnTo>
                  <a:lnTo>
                    <a:pt x="859" y="356"/>
                  </a:lnTo>
                  <a:lnTo>
                    <a:pt x="877" y="361"/>
                  </a:lnTo>
                  <a:lnTo>
                    <a:pt x="896" y="366"/>
                  </a:lnTo>
                  <a:lnTo>
                    <a:pt x="912" y="373"/>
                  </a:lnTo>
                  <a:lnTo>
                    <a:pt x="928" y="379"/>
                  </a:lnTo>
                  <a:lnTo>
                    <a:pt x="942" y="387"/>
                  </a:lnTo>
                  <a:lnTo>
                    <a:pt x="956" y="395"/>
                  </a:lnTo>
                  <a:lnTo>
                    <a:pt x="970" y="404"/>
                  </a:lnTo>
                  <a:lnTo>
                    <a:pt x="982" y="413"/>
                  </a:lnTo>
                  <a:lnTo>
                    <a:pt x="994" y="423"/>
                  </a:lnTo>
                  <a:lnTo>
                    <a:pt x="1005" y="434"/>
                  </a:lnTo>
                  <a:lnTo>
                    <a:pt x="1015" y="446"/>
                  </a:lnTo>
                  <a:lnTo>
                    <a:pt x="1025" y="458"/>
                  </a:lnTo>
                  <a:lnTo>
                    <a:pt x="1033" y="471"/>
                  </a:lnTo>
                  <a:lnTo>
                    <a:pt x="1042" y="485"/>
                  </a:lnTo>
                  <a:lnTo>
                    <a:pt x="1049" y="499"/>
                  </a:lnTo>
                  <a:lnTo>
                    <a:pt x="1055" y="515"/>
                  </a:lnTo>
                  <a:lnTo>
                    <a:pt x="1061" y="531"/>
                  </a:lnTo>
                  <a:lnTo>
                    <a:pt x="1066" y="548"/>
                  </a:lnTo>
                  <a:lnTo>
                    <a:pt x="1071" y="565"/>
                  </a:lnTo>
                  <a:lnTo>
                    <a:pt x="1075" y="584"/>
                  </a:lnTo>
                  <a:lnTo>
                    <a:pt x="1078" y="602"/>
                  </a:lnTo>
                  <a:lnTo>
                    <a:pt x="1080" y="622"/>
                  </a:lnTo>
                  <a:lnTo>
                    <a:pt x="1082" y="642"/>
                  </a:lnTo>
                  <a:lnTo>
                    <a:pt x="1083" y="664"/>
                  </a:lnTo>
                  <a:lnTo>
                    <a:pt x="1083" y="685"/>
                  </a:lnTo>
                  <a:lnTo>
                    <a:pt x="1083" y="707"/>
                  </a:lnTo>
                  <a:lnTo>
                    <a:pt x="1082" y="730"/>
                  </a:lnTo>
                  <a:lnTo>
                    <a:pt x="1080" y="750"/>
                  </a:lnTo>
                  <a:lnTo>
                    <a:pt x="1078" y="770"/>
                  </a:lnTo>
                  <a:lnTo>
                    <a:pt x="1075" y="789"/>
                  </a:lnTo>
                  <a:lnTo>
                    <a:pt x="1071" y="807"/>
                  </a:lnTo>
                  <a:lnTo>
                    <a:pt x="1066" y="825"/>
                  </a:lnTo>
                  <a:lnTo>
                    <a:pt x="1061" y="842"/>
                  </a:lnTo>
                  <a:lnTo>
                    <a:pt x="1055" y="858"/>
                  </a:lnTo>
                  <a:lnTo>
                    <a:pt x="1049" y="873"/>
                  </a:lnTo>
                  <a:lnTo>
                    <a:pt x="1042" y="888"/>
                  </a:lnTo>
                  <a:lnTo>
                    <a:pt x="1033" y="901"/>
                  </a:lnTo>
                  <a:lnTo>
                    <a:pt x="1025" y="915"/>
                  </a:lnTo>
                  <a:lnTo>
                    <a:pt x="1015" y="928"/>
                  </a:lnTo>
                  <a:lnTo>
                    <a:pt x="1005" y="940"/>
                  </a:lnTo>
                  <a:lnTo>
                    <a:pt x="994" y="950"/>
                  </a:lnTo>
                  <a:lnTo>
                    <a:pt x="982" y="961"/>
                  </a:lnTo>
                  <a:lnTo>
                    <a:pt x="970" y="970"/>
                  </a:lnTo>
                  <a:lnTo>
                    <a:pt x="956" y="979"/>
                  </a:lnTo>
                  <a:lnTo>
                    <a:pt x="942" y="987"/>
                  </a:lnTo>
                  <a:lnTo>
                    <a:pt x="928" y="995"/>
                  </a:lnTo>
                  <a:lnTo>
                    <a:pt x="912" y="1002"/>
                  </a:lnTo>
                  <a:lnTo>
                    <a:pt x="896" y="1008"/>
                  </a:lnTo>
                  <a:lnTo>
                    <a:pt x="877" y="1013"/>
                  </a:lnTo>
                  <a:lnTo>
                    <a:pt x="859" y="1018"/>
                  </a:lnTo>
                  <a:lnTo>
                    <a:pt x="841" y="1022"/>
                  </a:lnTo>
                  <a:lnTo>
                    <a:pt x="821" y="1026"/>
                  </a:lnTo>
                  <a:lnTo>
                    <a:pt x="801" y="1029"/>
                  </a:lnTo>
                  <a:lnTo>
                    <a:pt x="780" y="1031"/>
                  </a:lnTo>
                  <a:lnTo>
                    <a:pt x="758" y="1033"/>
                  </a:lnTo>
                  <a:lnTo>
                    <a:pt x="735" y="1034"/>
                  </a:lnTo>
                  <a:lnTo>
                    <a:pt x="711" y="1034"/>
                  </a:lnTo>
                  <a:lnTo>
                    <a:pt x="363" y="1034"/>
                  </a:lnTo>
                  <a:lnTo>
                    <a:pt x="363" y="34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5703" y="622"/>
              <a:ext cx="150" cy="133"/>
            </a:xfrm>
            <a:custGeom>
              <a:avLst/>
              <a:gdLst>
                <a:gd name="T0" fmla="*/ 1148 w 1497"/>
                <a:gd name="T1" fmla="*/ 1174 h 1329"/>
                <a:gd name="T2" fmla="*/ 1261 w 1497"/>
                <a:gd name="T3" fmla="*/ 1089 h 1329"/>
                <a:gd name="T4" fmla="*/ 1338 w 1497"/>
                <a:gd name="T5" fmla="*/ 1000 h 1329"/>
                <a:gd name="T6" fmla="*/ 1406 w 1497"/>
                <a:gd name="T7" fmla="*/ 893 h 1329"/>
                <a:gd name="T8" fmla="*/ 1468 w 1497"/>
                <a:gd name="T9" fmla="*/ 739 h 1329"/>
                <a:gd name="T10" fmla="*/ 1495 w 1497"/>
                <a:gd name="T11" fmla="*/ 587 h 1329"/>
                <a:gd name="T12" fmla="*/ 1495 w 1497"/>
                <a:gd name="T13" fmla="*/ 482 h 1329"/>
                <a:gd name="T14" fmla="*/ 1480 w 1497"/>
                <a:gd name="T15" fmla="*/ 377 h 1329"/>
                <a:gd name="T16" fmla="*/ 1451 w 1497"/>
                <a:gd name="T17" fmla="*/ 271 h 1329"/>
                <a:gd name="T18" fmla="*/ 1377 w 1497"/>
                <a:gd name="T19" fmla="*/ 119 h 1329"/>
                <a:gd name="T20" fmla="*/ 363 w 1497"/>
                <a:gd name="T21" fmla="*/ 0 h 1329"/>
                <a:gd name="T22" fmla="*/ 506 w 1497"/>
                <a:gd name="T23" fmla="*/ 213 h 1329"/>
                <a:gd name="T24" fmla="*/ 566 w 1497"/>
                <a:gd name="T25" fmla="*/ 332 h 1329"/>
                <a:gd name="T26" fmla="*/ 635 w 1497"/>
                <a:gd name="T27" fmla="*/ 538 h 1329"/>
                <a:gd name="T28" fmla="*/ 650 w 1497"/>
                <a:gd name="T29" fmla="*/ 633 h 1329"/>
                <a:gd name="T30" fmla="*/ 650 w 1497"/>
                <a:gd name="T31" fmla="*/ 723 h 1329"/>
                <a:gd name="T32" fmla="*/ 634 w 1497"/>
                <a:gd name="T33" fmla="*/ 829 h 1329"/>
                <a:gd name="T34" fmla="*/ 2 w 1497"/>
                <a:gd name="T35" fmla="*/ 919 h 1329"/>
                <a:gd name="T36" fmla="*/ 4 w 1497"/>
                <a:gd name="T37" fmla="*/ 1029 h 1329"/>
                <a:gd name="T38" fmla="*/ 23 w 1497"/>
                <a:gd name="T39" fmla="*/ 1114 h 1329"/>
                <a:gd name="T40" fmla="*/ 61 w 1497"/>
                <a:gd name="T41" fmla="*/ 1186 h 1329"/>
                <a:gd name="T42" fmla="*/ 130 w 1497"/>
                <a:gd name="T43" fmla="*/ 1245 h 1329"/>
                <a:gd name="T44" fmla="*/ 216 w 1497"/>
                <a:gd name="T45" fmla="*/ 1282 h 1329"/>
                <a:gd name="T46" fmla="*/ 309 w 1497"/>
                <a:gd name="T47" fmla="*/ 1306 h 1329"/>
                <a:gd name="T48" fmla="*/ 433 w 1497"/>
                <a:gd name="T49" fmla="*/ 1324 h 1329"/>
                <a:gd name="T50" fmla="*/ 561 w 1497"/>
                <a:gd name="T51" fmla="*/ 1329 h 1329"/>
                <a:gd name="T52" fmla="*/ 690 w 1497"/>
                <a:gd name="T53" fmla="*/ 1321 h 1329"/>
                <a:gd name="T54" fmla="*/ 818 w 1497"/>
                <a:gd name="T55" fmla="*/ 1300 h 1329"/>
                <a:gd name="T56" fmla="*/ 943 w 1497"/>
                <a:gd name="T57" fmla="*/ 1267 h 1329"/>
                <a:gd name="T58" fmla="*/ 162 w 1497"/>
                <a:gd name="T59" fmla="*/ 1151 h 1329"/>
                <a:gd name="T60" fmla="*/ 125 w 1497"/>
                <a:gd name="T61" fmla="*/ 1109 h 1329"/>
                <a:gd name="T62" fmla="*/ 103 w 1497"/>
                <a:gd name="T63" fmla="*/ 1033 h 1329"/>
                <a:gd name="T64" fmla="*/ 101 w 1497"/>
                <a:gd name="T65" fmla="*/ 967 h 1329"/>
                <a:gd name="T66" fmla="*/ 590 w 1497"/>
                <a:gd name="T67" fmla="*/ 961 h 1329"/>
                <a:gd name="T68" fmla="*/ 538 w 1497"/>
                <a:gd name="T69" fmla="*/ 1049 h 1329"/>
                <a:gd name="T70" fmla="*/ 474 w 1497"/>
                <a:gd name="T71" fmla="*/ 1116 h 1329"/>
                <a:gd name="T72" fmla="*/ 398 w 1497"/>
                <a:gd name="T73" fmla="*/ 1165 h 1329"/>
                <a:gd name="T74" fmla="*/ 342 w 1497"/>
                <a:gd name="T75" fmla="*/ 1183 h 1329"/>
                <a:gd name="T76" fmla="*/ 271 w 1497"/>
                <a:gd name="T77" fmla="*/ 1188 h 1329"/>
                <a:gd name="T78" fmla="*/ 205 w 1497"/>
                <a:gd name="T79" fmla="*/ 1174 h 1329"/>
                <a:gd name="T80" fmla="*/ 479 w 1497"/>
                <a:gd name="T81" fmla="*/ 1232 h 1329"/>
                <a:gd name="T82" fmla="*/ 582 w 1497"/>
                <a:gd name="T83" fmla="*/ 1150 h 1329"/>
                <a:gd name="T84" fmla="*/ 655 w 1497"/>
                <a:gd name="T85" fmla="*/ 1057 h 1329"/>
                <a:gd name="T86" fmla="*/ 712 w 1497"/>
                <a:gd name="T87" fmla="*/ 949 h 1329"/>
                <a:gd name="T88" fmla="*/ 753 w 1497"/>
                <a:gd name="T89" fmla="*/ 811 h 1329"/>
                <a:gd name="T90" fmla="*/ 767 w 1497"/>
                <a:gd name="T91" fmla="*/ 686 h 1329"/>
                <a:gd name="T92" fmla="*/ 761 w 1497"/>
                <a:gd name="T93" fmla="*/ 579 h 1329"/>
                <a:gd name="T94" fmla="*/ 738 w 1497"/>
                <a:gd name="T95" fmla="*/ 469 h 1329"/>
                <a:gd name="T96" fmla="*/ 693 w 1497"/>
                <a:gd name="T97" fmla="*/ 336 h 1329"/>
                <a:gd name="T98" fmla="*/ 631 w 1497"/>
                <a:gd name="T99" fmla="*/ 202 h 1329"/>
                <a:gd name="T100" fmla="*/ 571 w 1497"/>
                <a:gd name="T101" fmla="*/ 102 h 1329"/>
                <a:gd name="T102" fmla="*/ 1288 w 1497"/>
                <a:gd name="T103" fmla="*/ 184 h 1329"/>
                <a:gd name="T104" fmla="*/ 1346 w 1497"/>
                <a:gd name="T105" fmla="*/ 315 h 1329"/>
                <a:gd name="T106" fmla="*/ 1384 w 1497"/>
                <a:gd name="T107" fmla="*/ 498 h 1329"/>
                <a:gd name="T108" fmla="*/ 1375 w 1497"/>
                <a:gd name="T109" fmla="*/ 658 h 1329"/>
                <a:gd name="T110" fmla="*/ 1333 w 1497"/>
                <a:gd name="T111" fmla="*/ 793 h 1329"/>
                <a:gd name="T112" fmla="*/ 1277 w 1497"/>
                <a:gd name="T113" fmla="*/ 901 h 1329"/>
                <a:gd name="T114" fmla="*/ 1188 w 1497"/>
                <a:gd name="T115" fmla="*/ 1015 h 1329"/>
                <a:gd name="T116" fmla="*/ 1089 w 1497"/>
                <a:gd name="T117" fmla="*/ 1095 h 1329"/>
                <a:gd name="T118" fmla="*/ 944 w 1497"/>
                <a:gd name="T119" fmla="*/ 1166 h 1329"/>
                <a:gd name="T120" fmla="*/ 805 w 1497"/>
                <a:gd name="T121" fmla="*/ 1207 h 1329"/>
                <a:gd name="T122" fmla="*/ 656 w 1497"/>
                <a:gd name="T123" fmla="*/ 1230 h 1329"/>
                <a:gd name="T124" fmla="*/ 501 w 1497"/>
                <a:gd name="T125" fmla="*/ 1233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7" h="1329">
                  <a:moveTo>
                    <a:pt x="1015" y="1241"/>
                  </a:moveTo>
                  <a:lnTo>
                    <a:pt x="1051" y="1225"/>
                  </a:lnTo>
                  <a:lnTo>
                    <a:pt x="1085" y="1209"/>
                  </a:lnTo>
                  <a:lnTo>
                    <a:pt x="1117" y="1192"/>
                  </a:lnTo>
                  <a:lnTo>
                    <a:pt x="1148" y="1174"/>
                  </a:lnTo>
                  <a:lnTo>
                    <a:pt x="1179" y="1155"/>
                  </a:lnTo>
                  <a:lnTo>
                    <a:pt x="1206" y="1135"/>
                  </a:lnTo>
                  <a:lnTo>
                    <a:pt x="1232" y="1115"/>
                  </a:lnTo>
                  <a:lnTo>
                    <a:pt x="1256" y="1094"/>
                  </a:lnTo>
                  <a:lnTo>
                    <a:pt x="1261" y="1089"/>
                  </a:lnTo>
                  <a:lnTo>
                    <a:pt x="1273" y="1077"/>
                  </a:lnTo>
                  <a:lnTo>
                    <a:pt x="1291" y="1059"/>
                  </a:lnTo>
                  <a:lnTo>
                    <a:pt x="1313" y="1032"/>
                  </a:lnTo>
                  <a:lnTo>
                    <a:pt x="1325" y="1017"/>
                  </a:lnTo>
                  <a:lnTo>
                    <a:pt x="1338" y="1000"/>
                  </a:lnTo>
                  <a:lnTo>
                    <a:pt x="1352" y="982"/>
                  </a:lnTo>
                  <a:lnTo>
                    <a:pt x="1366" y="962"/>
                  </a:lnTo>
                  <a:lnTo>
                    <a:pt x="1379" y="940"/>
                  </a:lnTo>
                  <a:lnTo>
                    <a:pt x="1393" y="917"/>
                  </a:lnTo>
                  <a:lnTo>
                    <a:pt x="1406" y="893"/>
                  </a:lnTo>
                  <a:lnTo>
                    <a:pt x="1420" y="867"/>
                  </a:lnTo>
                  <a:lnTo>
                    <a:pt x="1434" y="835"/>
                  </a:lnTo>
                  <a:lnTo>
                    <a:pt x="1447" y="803"/>
                  </a:lnTo>
                  <a:lnTo>
                    <a:pt x="1458" y="771"/>
                  </a:lnTo>
                  <a:lnTo>
                    <a:pt x="1468" y="739"/>
                  </a:lnTo>
                  <a:lnTo>
                    <a:pt x="1477" y="707"/>
                  </a:lnTo>
                  <a:lnTo>
                    <a:pt x="1484" y="674"/>
                  </a:lnTo>
                  <a:lnTo>
                    <a:pt x="1489" y="640"/>
                  </a:lnTo>
                  <a:lnTo>
                    <a:pt x="1493" y="607"/>
                  </a:lnTo>
                  <a:lnTo>
                    <a:pt x="1495" y="587"/>
                  </a:lnTo>
                  <a:lnTo>
                    <a:pt x="1496" y="566"/>
                  </a:lnTo>
                  <a:lnTo>
                    <a:pt x="1497" y="545"/>
                  </a:lnTo>
                  <a:lnTo>
                    <a:pt x="1497" y="525"/>
                  </a:lnTo>
                  <a:lnTo>
                    <a:pt x="1496" y="504"/>
                  </a:lnTo>
                  <a:lnTo>
                    <a:pt x="1495" y="482"/>
                  </a:lnTo>
                  <a:lnTo>
                    <a:pt x="1493" y="461"/>
                  </a:lnTo>
                  <a:lnTo>
                    <a:pt x="1491" y="440"/>
                  </a:lnTo>
                  <a:lnTo>
                    <a:pt x="1488" y="419"/>
                  </a:lnTo>
                  <a:lnTo>
                    <a:pt x="1484" y="398"/>
                  </a:lnTo>
                  <a:lnTo>
                    <a:pt x="1480" y="377"/>
                  </a:lnTo>
                  <a:lnTo>
                    <a:pt x="1476" y="356"/>
                  </a:lnTo>
                  <a:lnTo>
                    <a:pt x="1470" y="335"/>
                  </a:lnTo>
                  <a:lnTo>
                    <a:pt x="1464" y="314"/>
                  </a:lnTo>
                  <a:lnTo>
                    <a:pt x="1458" y="292"/>
                  </a:lnTo>
                  <a:lnTo>
                    <a:pt x="1451" y="271"/>
                  </a:lnTo>
                  <a:lnTo>
                    <a:pt x="1439" y="240"/>
                  </a:lnTo>
                  <a:lnTo>
                    <a:pt x="1426" y="210"/>
                  </a:lnTo>
                  <a:lnTo>
                    <a:pt x="1411" y="180"/>
                  </a:lnTo>
                  <a:lnTo>
                    <a:pt x="1395" y="150"/>
                  </a:lnTo>
                  <a:lnTo>
                    <a:pt x="1377" y="119"/>
                  </a:lnTo>
                  <a:lnTo>
                    <a:pt x="1359" y="88"/>
                  </a:lnTo>
                  <a:lnTo>
                    <a:pt x="1338" y="58"/>
                  </a:lnTo>
                  <a:lnTo>
                    <a:pt x="1318" y="27"/>
                  </a:lnTo>
                  <a:lnTo>
                    <a:pt x="1298" y="0"/>
                  </a:lnTo>
                  <a:lnTo>
                    <a:pt x="363" y="0"/>
                  </a:lnTo>
                  <a:lnTo>
                    <a:pt x="414" y="72"/>
                  </a:lnTo>
                  <a:lnTo>
                    <a:pt x="456" y="135"/>
                  </a:lnTo>
                  <a:lnTo>
                    <a:pt x="474" y="162"/>
                  </a:lnTo>
                  <a:lnTo>
                    <a:pt x="491" y="189"/>
                  </a:lnTo>
                  <a:lnTo>
                    <a:pt x="506" y="213"/>
                  </a:lnTo>
                  <a:lnTo>
                    <a:pt x="520" y="237"/>
                  </a:lnTo>
                  <a:lnTo>
                    <a:pt x="532" y="261"/>
                  </a:lnTo>
                  <a:lnTo>
                    <a:pt x="544" y="284"/>
                  </a:lnTo>
                  <a:lnTo>
                    <a:pt x="556" y="308"/>
                  </a:lnTo>
                  <a:lnTo>
                    <a:pt x="566" y="332"/>
                  </a:lnTo>
                  <a:lnTo>
                    <a:pt x="586" y="382"/>
                  </a:lnTo>
                  <a:lnTo>
                    <a:pt x="607" y="438"/>
                  </a:lnTo>
                  <a:lnTo>
                    <a:pt x="620" y="478"/>
                  </a:lnTo>
                  <a:lnTo>
                    <a:pt x="631" y="519"/>
                  </a:lnTo>
                  <a:lnTo>
                    <a:pt x="635" y="538"/>
                  </a:lnTo>
                  <a:lnTo>
                    <a:pt x="639" y="558"/>
                  </a:lnTo>
                  <a:lnTo>
                    <a:pt x="643" y="577"/>
                  </a:lnTo>
                  <a:lnTo>
                    <a:pt x="646" y="596"/>
                  </a:lnTo>
                  <a:lnTo>
                    <a:pt x="648" y="614"/>
                  </a:lnTo>
                  <a:lnTo>
                    <a:pt x="650" y="633"/>
                  </a:lnTo>
                  <a:lnTo>
                    <a:pt x="651" y="651"/>
                  </a:lnTo>
                  <a:lnTo>
                    <a:pt x="651" y="669"/>
                  </a:lnTo>
                  <a:lnTo>
                    <a:pt x="651" y="688"/>
                  </a:lnTo>
                  <a:lnTo>
                    <a:pt x="651" y="706"/>
                  </a:lnTo>
                  <a:lnTo>
                    <a:pt x="650" y="723"/>
                  </a:lnTo>
                  <a:lnTo>
                    <a:pt x="648" y="740"/>
                  </a:lnTo>
                  <a:lnTo>
                    <a:pt x="646" y="760"/>
                  </a:lnTo>
                  <a:lnTo>
                    <a:pt x="643" y="782"/>
                  </a:lnTo>
                  <a:lnTo>
                    <a:pt x="639" y="805"/>
                  </a:lnTo>
                  <a:lnTo>
                    <a:pt x="634" y="829"/>
                  </a:lnTo>
                  <a:lnTo>
                    <a:pt x="632" y="835"/>
                  </a:lnTo>
                  <a:lnTo>
                    <a:pt x="627" y="835"/>
                  </a:lnTo>
                  <a:lnTo>
                    <a:pt x="8" y="870"/>
                  </a:lnTo>
                  <a:lnTo>
                    <a:pt x="4" y="892"/>
                  </a:lnTo>
                  <a:lnTo>
                    <a:pt x="2" y="919"/>
                  </a:lnTo>
                  <a:lnTo>
                    <a:pt x="0" y="948"/>
                  </a:lnTo>
                  <a:lnTo>
                    <a:pt x="0" y="979"/>
                  </a:lnTo>
                  <a:lnTo>
                    <a:pt x="1" y="996"/>
                  </a:lnTo>
                  <a:lnTo>
                    <a:pt x="2" y="1012"/>
                  </a:lnTo>
                  <a:lnTo>
                    <a:pt x="4" y="1029"/>
                  </a:lnTo>
                  <a:lnTo>
                    <a:pt x="6" y="1046"/>
                  </a:lnTo>
                  <a:lnTo>
                    <a:pt x="9" y="1064"/>
                  </a:lnTo>
                  <a:lnTo>
                    <a:pt x="13" y="1081"/>
                  </a:lnTo>
                  <a:lnTo>
                    <a:pt x="17" y="1097"/>
                  </a:lnTo>
                  <a:lnTo>
                    <a:pt x="23" y="1114"/>
                  </a:lnTo>
                  <a:lnTo>
                    <a:pt x="23" y="1114"/>
                  </a:lnTo>
                  <a:lnTo>
                    <a:pt x="30" y="1133"/>
                  </a:lnTo>
                  <a:lnTo>
                    <a:pt x="39" y="1152"/>
                  </a:lnTo>
                  <a:lnTo>
                    <a:pt x="50" y="1170"/>
                  </a:lnTo>
                  <a:lnTo>
                    <a:pt x="61" y="1186"/>
                  </a:lnTo>
                  <a:lnTo>
                    <a:pt x="74" y="1201"/>
                  </a:lnTo>
                  <a:lnTo>
                    <a:pt x="88" y="1214"/>
                  </a:lnTo>
                  <a:lnTo>
                    <a:pt x="103" y="1226"/>
                  </a:lnTo>
                  <a:lnTo>
                    <a:pt x="119" y="1238"/>
                  </a:lnTo>
                  <a:lnTo>
                    <a:pt x="130" y="1245"/>
                  </a:lnTo>
                  <a:lnTo>
                    <a:pt x="145" y="1252"/>
                  </a:lnTo>
                  <a:lnTo>
                    <a:pt x="159" y="1258"/>
                  </a:lnTo>
                  <a:lnTo>
                    <a:pt x="173" y="1265"/>
                  </a:lnTo>
                  <a:lnTo>
                    <a:pt x="198" y="1275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39" y="1289"/>
                  </a:lnTo>
                  <a:lnTo>
                    <a:pt x="262" y="1295"/>
                  </a:lnTo>
                  <a:lnTo>
                    <a:pt x="285" y="1301"/>
                  </a:lnTo>
                  <a:lnTo>
                    <a:pt x="309" y="1306"/>
                  </a:lnTo>
                  <a:lnTo>
                    <a:pt x="333" y="1311"/>
                  </a:lnTo>
                  <a:lnTo>
                    <a:pt x="359" y="1315"/>
                  </a:lnTo>
                  <a:lnTo>
                    <a:pt x="383" y="1318"/>
                  </a:lnTo>
                  <a:lnTo>
                    <a:pt x="408" y="1321"/>
                  </a:lnTo>
                  <a:lnTo>
                    <a:pt x="433" y="1324"/>
                  </a:lnTo>
                  <a:lnTo>
                    <a:pt x="458" y="1326"/>
                  </a:lnTo>
                  <a:lnTo>
                    <a:pt x="483" y="1328"/>
                  </a:lnTo>
                  <a:lnTo>
                    <a:pt x="509" y="1329"/>
                  </a:lnTo>
                  <a:lnTo>
                    <a:pt x="534" y="1329"/>
                  </a:lnTo>
                  <a:lnTo>
                    <a:pt x="561" y="1329"/>
                  </a:lnTo>
                  <a:lnTo>
                    <a:pt x="586" y="1328"/>
                  </a:lnTo>
                  <a:lnTo>
                    <a:pt x="612" y="1327"/>
                  </a:lnTo>
                  <a:lnTo>
                    <a:pt x="638" y="1326"/>
                  </a:lnTo>
                  <a:lnTo>
                    <a:pt x="664" y="1324"/>
                  </a:lnTo>
                  <a:lnTo>
                    <a:pt x="690" y="1321"/>
                  </a:lnTo>
                  <a:lnTo>
                    <a:pt x="715" y="1318"/>
                  </a:lnTo>
                  <a:lnTo>
                    <a:pt x="741" y="1314"/>
                  </a:lnTo>
                  <a:lnTo>
                    <a:pt x="768" y="1310"/>
                  </a:lnTo>
                  <a:lnTo>
                    <a:pt x="793" y="1305"/>
                  </a:lnTo>
                  <a:lnTo>
                    <a:pt x="818" y="1300"/>
                  </a:lnTo>
                  <a:lnTo>
                    <a:pt x="844" y="1295"/>
                  </a:lnTo>
                  <a:lnTo>
                    <a:pt x="869" y="1288"/>
                  </a:lnTo>
                  <a:lnTo>
                    <a:pt x="893" y="1282"/>
                  </a:lnTo>
                  <a:lnTo>
                    <a:pt x="918" y="1274"/>
                  </a:lnTo>
                  <a:lnTo>
                    <a:pt x="943" y="1267"/>
                  </a:lnTo>
                  <a:lnTo>
                    <a:pt x="968" y="1259"/>
                  </a:lnTo>
                  <a:lnTo>
                    <a:pt x="992" y="1250"/>
                  </a:lnTo>
                  <a:lnTo>
                    <a:pt x="1015" y="1241"/>
                  </a:lnTo>
                  <a:close/>
                  <a:moveTo>
                    <a:pt x="171" y="1157"/>
                  </a:moveTo>
                  <a:lnTo>
                    <a:pt x="162" y="1151"/>
                  </a:lnTo>
                  <a:lnTo>
                    <a:pt x="153" y="1144"/>
                  </a:lnTo>
                  <a:lnTo>
                    <a:pt x="146" y="1137"/>
                  </a:lnTo>
                  <a:lnTo>
                    <a:pt x="138" y="1128"/>
                  </a:lnTo>
                  <a:lnTo>
                    <a:pt x="131" y="1119"/>
                  </a:lnTo>
                  <a:lnTo>
                    <a:pt x="125" y="1109"/>
                  </a:lnTo>
                  <a:lnTo>
                    <a:pt x="120" y="1098"/>
                  </a:lnTo>
                  <a:lnTo>
                    <a:pt x="116" y="1087"/>
                  </a:lnTo>
                  <a:lnTo>
                    <a:pt x="110" y="1069"/>
                  </a:lnTo>
                  <a:lnTo>
                    <a:pt x="106" y="1051"/>
                  </a:lnTo>
                  <a:lnTo>
                    <a:pt x="103" y="1033"/>
                  </a:lnTo>
                  <a:lnTo>
                    <a:pt x="101" y="1016"/>
                  </a:lnTo>
                  <a:lnTo>
                    <a:pt x="100" y="1001"/>
                  </a:lnTo>
                  <a:lnTo>
                    <a:pt x="100" y="988"/>
                  </a:lnTo>
                  <a:lnTo>
                    <a:pt x="100" y="976"/>
                  </a:lnTo>
                  <a:lnTo>
                    <a:pt x="101" y="967"/>
                  </a:lnTo>
                  <a:lnTo>
                    <a:pt x="102" y="960"/>
                  </a:lnTo>
                  <a:lnTo>
                    <a:pt x="103" y="960"/>
                  </a:lnTo>
                  <a:lnTo>
                    <a:pt x="604" y="929"/>
                  </a:lnTo>
                  <a:lnTo>
                    <a:pt x="599" y="941"/>
                  </a:lnTo>
                  <a:lnTo>
                    <a:pt x="590" y="961"/>
                  </a:lnTo>
                  <a:lnTo>
                    <a:pt x="581" y="980"/>
                  </a:lnTo>
                  <a:lnTo>
                    <a:pt x="571" y="998"/>
                  </a:lnTo>
                  <a:lnTo>
                    <a:pt x="561" y="1015"/>
                  </a:lnTo>
                  <a:lnTo>
                    <a:pt x="550" y="1032"/>
                  </a:lnTo>
                  <a:lnTo>
                    <a:pt x="538" y="1049"/>
                  </a:lnTo>
                  <a:lnTo>
                    <a:pt x="526" y="1064"/>
                  </a:lnTo>
                  <a:lnTo>
                    <a:pt x="514" y="1078"/>
                  </a:lnTo>
                  <a:lnTo>
                    <a:pt x="501" y="1092"/>
                  </a:lnTo>
                  <a:lnTo>
                    <a:pt x="487" y="1104"/>
                  </a:lnTo>
                  <a:lnTo>
                    <a:pt x="474" y="1116"/>
                  </a:lnTo>
                  <a:lnTo>
                    <a:pt x="459" y="1128"/>
                  </a:lnTo>
                  <a:lnTo>
                    <a:pt x="445" y="1138"/>
                  </a:lnTo>
                  <a:lnTo>
                    <a:pt x="430" y="1148"/>
                  </a:lnTo>
                  <a:lnTo>
                    <a:pt x="414" y="1157"/>
                  </a:lnTo>
                  <a:lnTo>
                    <a:pt x="398" y="1165"/>
                  </a:lnTo>
                  <a:lnTo>
                    <a:pt x="391" y="1168"/>
                  </a:lnTo>
                  <a:lnTo>
                    <a:pt x="383" y="1171"/>
                  </a:lnTo>
                  <a:lnTo>
                    <a:pt x="370" y="1176"/>
                  </a:lnTo>
                  <a:lnTo>
                    <a:pt x="357" y="1180"/>
                  </a:lnTo>
                  <a:lnTo>
                    <a:pt x="342" y="1183"/>
                  </a:lnTo>
                  <a:lnTo>
                    <a:pt x="328" y="1186"/>
                  </a:lnTo>
                  <a:lnTo>
                    <a:pt x="314" y="1187"/>
                  </a:lnTo>
                  <a:lnTo>
                    <a:pt x="300" y="1188"/>
                  </a:lnTo>
                  <a:lnTo>
                    <a:pt x="286" y="1188"/>
                  </a:lnTo>
                  <a:lnTo>
                    <a:pt x="271" y="1188"/>
                  </a:lnTo>
                  <a:lnTo>
                    <a:pt x="257" y="1186"/>
                  </a:lnTo>
                  <a:lnTo>
                    <a:pt x="244" y="1184"/>
                  </a:lnTo>
                  <a:lnTo>
                    <a:pt x="230" y="1182"/>
                  </a:lnTo>
                  <a:lnTo>
                    <a:pt x="217" y="1178"/>
                  </a:lnTo>
                  <a:lnTo>
                    <a:pt x="205" y="1174"/>
                  </a:lnTo>
                  <a:lnTo>
                    <a:pt x="193" y="1169"/>
                  </a:lnTo>
                  <a:lnTo>
                    <a:pt x="181" y="1163"/>
                  </a:lnTo>
                  <a:lnTo>
                    <a:pt x="171" y="1157"/>
                  </a:lnTo>
                  <a:close/>
                  <a:moveTo>
                    <a:pt x="501" y="1233"/>
                  </a:moveTo>
                  <a:lnTo>
                    <a:pt x="479" y="1232"/>
                  </a:lnTo>
                  <a:lnTo>
                    <a:pt x="490" y="1226"/>
                  </a:lnTo>
                  <a:lnTo>
                    <a:pt x="518" y="1206"/>
                  </a:lnTo>
                  <a:lnTo>
                    <a:pt x="536" y="1191"/>
                  </a:lnTo>
                  <a:lnTo>
                    <a:pt x="559" y="1172"/>
                  </a:lnTo>
                  <a:lnTo>
                    <a:pt x="582" y="1150"/>
                  </a:lnTo>
                  <a:lnTo>
                    <a:pt x="606" y="1123"/>
                  </a:lnTo>
                  <a:lnTo>
                    <a:pt x="619" y="1108"/>
                  </a:lnTo>
                  <a:lnTo>
                    <a:pt x="631" y="1092"/>
                  </a:lnTo>
                  <a:lnTo>
                    <a:pt x="643" y="1075"/>
                  </a:lnTo>
                  <a:lnTo>
                    <a:pt x="655" y="1057"/>
                  </a:lnTo>
                  <a:lnTo>
                    <a:pt x="667" y="1037"/>
                  </a:lnTo>
                  <a:lnTo>
                    <a:pt x="679" y="1017"/>
                  </a:lnTo>
                  <a:lnTo>
                    <a:pt x="690" y="995"/>
                  </a:lnTo>
                  <a:lnTo>
                    <a:pt x="701" y="973"/>
                  </a:lnTo>
                  <a:lnTo>
                    <a:pt x="712" y="949"/>
                  </a:lnTo>
                  <a:lnTo>
                    <a:pt x="721" y="924"/>
                  </a:lnTo>
                  <a:lnTo>
                    <a:pt x="730" y="898"/>
                  </a:lnTo>
                  <a:lnTo>
                    <a:pt x="739" y="871"/>
                  </a:lnTo>
                  <a:lnTo>
                    <a:pt x="746" y="841"/>
                  </a:lnTo>
                  <a:lnTo>
                    <a:pt x="753" y="811"/>
                  </a:lnTo>
                  <a:lnTo>
                    <a:pt x="759" y="780"/>
                  </a:lnTo>
                  <a:lnTo>
                    <a:pt x="763" y="748"/>
                  </a:lnTo>
                  <a:lnTo>
                    <a:pt x="765" y="728"/>
                  </a:lnTo>
                  <a:lnTo>
                    <a:pt x="766" y="707"/>
                  </a:lnTo>
                  <a:lnTo>
                    <a:pt x="767" y="686"/>
                  </a:lnTo>
                  <a:lnTo>
                    <a:pt x="767" y="664"/>
                  </a:lnTo>
                  <a:lnTo>
                    <a:pt x="766" y="643"/>
                  </a:lnTo>
                  <a:lnTo>
                    <a:pt x="765" y="622"/>
                  </a:lnTo>
                  <a:lnTo>
                    <a:pt x="763" y="601"/>
                  </a:lnTo>
                  <a:lnTo>
                    <a:pt x="761" y="579"/>
                  </a:lnTo>
                  <a:lnTo>
                    <a:pt x="758" y="558"/>
                  </a:lnTo>
                  <a:lnTo>
                    <a:pt x="754" y="536"/>
                  </a:lnTo>
                  <a:lnTo>
                    <a:pt x="750" y="514"/>
                  </a:lnTo>
                  <a:lnTo>
                    <a:pt x="744" y="492"/>
                  </a:lnTo>
                  <a:lnTo>
                    <a:pt x="738" y="469"/>
                  </a:lnTo>
                  <a:lnTo>
                    <a:pt x="732" y="447"/>
                  </a:lnTo>
                  <a:lnTo>
                    <a:pt x="725" y="425"/>
                  </a:lnTo>
                  <a:lnTo>
                    <a:pt x="718" y="402"/>
                  </a:lnTo>
                  <a:lnTo>
                    <a:pt x="705" y="368"/>
                  </a:lnTo>
                  <a:lnTo>
                    <a:pt x="693" y="336"/>
                  </a:lnTo>
                  <a:lnTo>
                    <a:pt x="680" y="305"/>
                  </a:lnTo>
                  <a:lnTo>
                    <a:pt x="667" y="275"/>
                  </a:lnTo>
                  <a:lnTo>
                    <a:pt x="655" y="249"/>
                  </a:lnTo>
                  <a:lnTo>
                    <a:pt x="643" y="224"/>
                  </a:lnTo>
                  <a:lnTo>
                    <a:pt x="631" y="202"/>
                  </a:lnTo>
                  <a:lnTo>
                    <a:pt x="620" y="181"/>
                  </a:lnTo>
                  <a:lnTo>
                    <a:pt x="600" y="148"/>
                  </a:lnTo>
                  <a:lnTo>
                    <a:pt x="585" y="123"/>
                  </a:lnTo>
                  <a:lnTo>
                    <a:pt x="574" y="107"/>
                  </a:lnTo>
                  <a:lnTo>
                    <a:pt x="571" y="102"/>
                  </a:lnTo>
                  <a:lnTo>
                    <a:pt x="1238" y="102"/>
                  </a:lnTo>
                  <a:lnTo>
                    <a:pt x="1240" y="105"/>
                  </a:lnTo>
                  <a:lnTo>
                    <a:pt x="1257" y="132"/>
                  </a:lnTo>
                  <a:lnTo>
                    <a:pt x="1273" y="158"/>
                  </a:lnTo>
                  <a:lnTo>
                    <a:pt x="1288" y="184"/>
                  </a:lnTo>
                  <a:lnTo>
                    <a:pt x="1301" y="210"/>
                  </a:lnTo>
                  <a:lnTo>
                    <a:pt x="1314" y="236"/>
                  </a:lnTo>
                  <a:lnTo>
                    <a:pt x="1326" y="262"/>
                  </a:lnTo>
                  <a:lnTo>
                    <a:pt x="1337" y="288"/>
                  </a:lnTo>
                  <a:lnTo>
                    <a:pt x="1346" y="315"/>
                  </a:lnTo>
                  <a:lnTo>
                    <a:pt x="1359" y="353"/>
                  </a:lnTo>
                  <a:lnTo>
                    <a:pt x="1369" y="390"/>
                  </a:lnTo>
                  <a:lnTo>
                    <a:pt x="1376" y="427"/>
                  </a:lnTo>
                  <a:lnTo>
                    <a:pt x="1381" y="462"/>
                  </a:lnTo>
                  <a:lnTo>
                    <a:pt x="1384" y="498"/>
                  </a:lnTo>
                  <a:lnTo>
                    <a:pt x="1386" y="532"/>
                  </a:lnTo>
                  <a:lnTo>
                    <a:pt x="1385" y="565"/>
                  </a:lnTo>
                  <a:lnTo>
                    <a:pt x="1383" y="597"/>
                  </a:lnTo>
                  <a:lnTo>
                    <a:pt x="1380" y="628"/>
                  </a:lnTo>
                  <a:lnTo>
                    <a:pt x="1375" y="658"/>
                  </a:lnTo>
                  <a:lnTo>
                    <a:pt x="1368" y="688"/>
                  </a:lnTo>
                  <a:lnTo>
                    <a:pt x="1361" y="716"/>
                  </a:lnTo>
                  <a:lnTo>
                    <a:pt x="1353" y="743"/>
                  </a:lnTo>
                  <a:lnTo>
                    <a:pt x="1343" y="769"/>
                  </a:lnTo>
                  <a:lnTo>
                    <a:pt x="1333" y="793"/>
                  </a:lnTo>
                  <a:lnTo>
                    <a:pt x="1322" y="817"/>
                  </a:lnTo>
                  <a:lnTo>
                    <a:pt x="1312" y="839"/>
                  </a:lnTo>
                  <a:lnTo>
                    <a:pt x="1300" y="862"/>
                  </a:lnTo>
                  <a:lnTo>
                    <a:pt x="1289" y="882"/>
                  </a:lnTo>
                  <a:lnTo>
                    <a:pt x="1277" y="901"/>
                  </a:lnTo>
                  <a:lnTo>
                    <a:pt x="1255" y="934"/>
                  </a:lnTo>
                  <a:lnTo>
                    <a:pt x="1234" y="963"/>
                  </a:lnTo>
                  <a:lnTo>
                    <a:pt x="1215" y="986"/>
                  </a:lnTo>
                  <a:lnTo>
                    <a:pt x="1199" y="1003"/>
                  </a:lnTo>
                  <a:lnTo>
                    <a:pt x="1188" y="1015"/>
                  </a:lnTo>
                  <a:lnTo>
                    <a:pt x="1183" y="1020"/>
                  </a:lnTo>
                  <a:lnTo>
                    <a:pt x="1162" y="1040"/>
                  </a:lnTo>
                  <a:lnTo>
                    <a:pt x="1139" y="1060"/>
                  </a:lnTo>
                  <a:lnTo>
                    <a:pt x="1115" y="1078"/>
                  </a:lnTo>
                  <a:lnTo>
                    <a:pt x="1089" y="1095"/>
                  </a:lnTo>
                  <a:lnTo>
                    <a:pt x="1062" y="1112"/>
                  </a:lnTo>
                  <a:lnTo>
                    <a:pt x="1033" y="1127"/>
                  </a:lnTo>
                  <a:lnTo>
                    <a:pt x="1003" y="1142"/>
                  </a:lnTo>
                  <a:lnTo>
                    <a:pt x="971" y="1156"/>
                  </a:lnTo>
                  <a:lnTo>
                    <a:pt x="944" y="1166"/>
                  </a:lnTo>
                  <a:lnTo>
                    <a:pt x="917" y="1175"/>
                  </a:lnTo>
                  <a:lnTo>
                    <a:pt x="890" y="1184"/>
                  </a:lnTo>
                  <a:lnTo>
                    <a:pt x="862" y="1192"/>
                  </a:lnTo>
                  <a:lnTo>
                    <a:pt x="834" y="1200"/>
                  </a:lnTo>
                  <a:lnTo>
                    <a:pt x="805" y="1207"/>
                  </a:lnTo>
                  <a:lnTo>
                    <a:pt x="777" y="1213"/>
                  </a:lnTo>
                  <a:lnTo>
                    <a:pt x="746" y="1219"/>
                  </a:lnTo>
                  <a:lnTo>
                    <a:pt x="717" y="1223"/>
                  </a:lnTo>
                  <a:lnTo>
                    <a:pt x="687" y="1227"/>
                  </a:lnTo>
                  <a:lnTo>
                    <a:pt x="656" y="1230"/>
                  </a:lnTo>
                  <a:lnTo>
                    <a:pt x="626" y="1233"/>
                  </a:lnTo>
                  <a:lnTo>
                    <a:pt x="595" y="1234"/>
                  </a:lnTo>
                  <a:lnTo>
                    <a:pt x="564" y="1236"/>
                  </a:lnTo>
                  <a:lnTo>
                    <a:pt x="532" y="1234"/>
                  </a:lnTo>
                  <a:lnTo>
                    <a:pt x="501" y="1233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5792" y="517"/>
              <a:ext cx="139" cy="162"/>
            </a:xfrm>
            <a:custGeom>
              <a:avLst/>
              <a:gdLst>
                <a:gd name="T0" fmla="*/ 1359 w 1383"/>
                <a:gd name="T1" fmla="*/ 566 h 1619"/>
                <a:gd name="T2" fmla="*/ 1314 w 1383"/>
                <a:gd name="T3" fmla="*/ 434 h 1619"/>
                <a:gd name="T4" fmla="*/ 1252 w 1383"/>
                <a:gd name="T5" fmla="*/ 333 h 1619"/>
                <a:gd name="T6" fmla="*/ 1171 w 1383"/>
                <a:gd name="T7" fmla="*/ 235 h 1619"/>
                <a:gd name="T8" fmla="*/ 1044 w 1383"/>
                <a:gd name="T9" fmla="*/ 128 h 1619"/>
                <a:gd name="T10" fmla="*/ 908 w 1383"/>
                <a:gd name="T11" fmla="*/ 56 h 1619"/>
                <a:gd name="T12" fmla="*/ 808 w 1383"/>
                <a:gd name="T13" fmla="*/ 23 h 1619"/>
                <a:gd name="T14" fmla="*/ 704 w 1383"/>
                <a:gd name="T15" fmla="*/ 5 h 1619"/>
                <a:gd name="T16" fmla="*/ 594 w 1383"/>
                <a:gd name="T17" fmla="*/ 0 h 1619"/>
                <a:gd name="T18" fmla="*/ 426 w 1383"/>
                <a:gd name="T19" fmla="*/ 23 h 1619"/>
                <a:gd name="T20" fmla="*/ 0 w 1383"/>
                <a:gd name="T21" fmla="*/ 952 h 1619"/>
                <a:gd name="T22" fmla="*/ 247 w 1383"/>
                <a:gd name="T23" fmla="*/ 881 h 1619"/>
                <a:gd name="T24" fmla="*/ 378 w 1383"/>
                <a:gd name="T25" fmla="*/ 861 h 1619"/>
                <a:gd name="T26" fmla="*/ 596 w 1383"/>
                <a:gd name="T27" fmla="*/ 859 h 1619"/>
                <a:gd name="T28" fmla="*/ 691 w 1383"/>
                <a:gd name="T29" fmla="*/ 874 h 1619"/>
                <a:gd name="T30" fmla="*/ 776 w 1383"/>
                <a:gd name="T31" fmla="*/ 902 h 1619"/>
                <a:gd name="T32" fmla="*/ 873 w 1383"/>
                <a:gd name="T33" fmla="*/ 950 h 1619"/>
                <a:gd name="T34" fmla="*/ 762 w 1383"/>
                <a:gd name="T35" fmla="*/ 1579 h 1619"/>
                <a:gd name="T36" fmla="*/ 868 w 1383"/>
                <a:gd name="T37" fmla="*/ 1611 h 1619"/>
                <a:gd name="T38" fmla="*/ 954 w 1383"/>
                <a:gd name="T39" fmla="*/ 1619 h 1619"/>
                <a:gd name="T40" fmla="*/ 1034 w 1383"/>
                <a:gd name="T41" fmla="*/ 1605 h 1619"/>
                <a:gd name="T42" fmla="*/ 1112 w 1383"/>
                <a:gd name="T43" fmla="*/ 1557 h 1619"/>
                <a:gd name="T44" fmla="*/ 1173 w 1383"/>
                <a:gd name="T45" fmla="*/ 1488 h 1619"/>
                <a:gd name="T46" fmla="*/ 1225 w 1383"/>
                <a:gd name="T47" fmla="*/ 1406 h 1619"/>
                <a:gd name="T48" fmla="*/ 1281 w 1383"/>
                <a:gd name="T49" fmla="*/ 1294 h 1619"/>
                <a:gd name="T50" fmla="*/ 1325 w 1383"/>
                <a:gd name="T51" fmla="*/ 1175 h 1619"/>
                <a:gd name="T52" fmla="*/ 1357 w 1383"/>
                <a:gd name="T53" fmla="*/ 1049 h 1619"/>
                <a:gd name="T54" fmla="*/ 1377 w 1383"/>
                <a:gd name="T55" fmla="*/ 920 h 1619"/>
                <a:gd name="T56" fmla="*/ 1383 w 1383"/>
                <a:gd name="T57" fmla="*/ 791 h 1619"/>
                <a:gd name="T58" fmla="*/ 1040 w 1383"/>
                <a:gd name="T59" fmla="*/ 1492 h 1619"/>
                <a:gd name="T60" fmla="*/ 992 w 1383"/>
                <a:gd name="T61" fmla="*/ 1517 h 1619"/>
                <a:gd name="T62" fmla="*/ 920 w 1383"/>
                <a:gd name="T63" fmla="*/ 1520 h 1619"/>
                <a:gd name="T64" fmla="*/ 847 w 1383"/>
                <a:gd name="T65" fmla="*/ 1503 h 1619"/>
                <a:gd name="T66" fmla="*/ 968 w 1383"/>
                <a:gd name="T67" fmla="*/ 1018 h 1619"/>
                <a:gd name="T68" fmla="*/ 1039 w 1383"/>
                <a:gd name="T69" fmla="*/ 1093 h 1619"/>
                <a:gd name="T70" fmla="*/ 1089 w 1383"/>
                <a:gd name="T71" fmla="*/ 1175 h 1619"/>
                <a:gd name="T72" fmla="*/ 1116 w 1383"/>
                <a:gd name="T73" fmla="*/ 1260 h 1619"/>
                <a:gd name="T74" fmla="*/ 1120 w 1383"/>
                <a:gd name="T75" fmla="*/ 1322 h 1619"/>
                <a:gd name="T76" fmla="*/ 1107 w 1383"/>
                <a:gd name="T77" fmla="*/ 1392 h 1619"/>
                <a:gd name="T78" fmla="*/ 1076 w 1383"/>
                <a:gd name="T79" fmla="*/ 1454 h 1619"/>
                <a:gd name="T80" fmla="*/ 1216 w 1383"/>
                <a:gd name="T81" fmla="*/ 1201 h 1619"/>
                <a:gd name="T82" fmla="*/ 1175 w 1383"/>
                <a:gd name="T83" fmla="*/ 1127 h 1619"/>
                <a:gd name="T84" fmla="*/ 1109 w 1383"/>
                <a:gd name="T85" fmla="*/ 1017 h 1619"/>
                <a:gd name="T86" fmla="*/ 1029 w 1383"/>
                <a:gd name="T87" fmla="*/ 930 h 1619"/>
                <a:gd name="T88" fmla="*/ 919 w 1383"/>
                <a:gd name="T89" fmla="*/ 847 h 1619"/>
                <a:gd name="T90" fmla="*/ 796 w 1383"/>
                <a:gd name="T91" fmla="*/ 786 h 1619"/>
                <a:gd name="T92" fmla="*/ 695 w 1383"/>
                <a:gd name="T93" fmla="*/ 756 h 1619"/>
                <a:gd name="T94" fmla="*/ 586 w 1383"/>
                <a:gd name="T95" fmla="*/ 740 h 1619"/>
                <a:gd name="T96" fmla="*/ 455 w 1383"/>
                <a:gd name="T97" fmla="*/ 739 h 1619"/>
                <a:gd name="T98" fmla="*/ 300 w 1383"/>
                <a:gd name="T99" fmla="*/ 754 h 1619"/>
                <a:gd name="T100" fmla="*/ 167 w 1383"/>
                <a:gd name="T101" fmla="*/ 783 h 1619"/>
                <a:gd name="T102" fmla="*/ 431 w 1383"/>
                <a:gd name="T103" fmla="*/ 134 h 1619"/>
                <a:gd name="T104" fmla="*/ 575 w 1383"/>
                <a:gd name="T105" fmla="*/ 114 h 1619"/>
                <a:gd name="T106" fmla="*/ 755 w 1383"/>
                <a:gd name="T107" fmla="*/ 126 h 1619"/>
                <a:gd name="T108" fmla="*/ 911 w 1383"/>
                <a:gd name="T109" fmla="*/ 178 h 1619"/>
                <a:gd name="T110" fmla="*/ 1034 w 1383"/>
                <a:gd name="T111" fmla="*/ 257 h 1619"/>
                <a:gd name="T112" fmla="*/ 1125 w 1383"/>
                <a:gd name="T113" fmla="*/ 343 h 1619"/>
                <a:gd name="T114" fmla="*/ 1212 w 1383"/>
                <a:gd name="T115" fmla="*/ 466 h 1619"/>
                <a:gd name="T116" fmla="*/ 1257 w 1383"/>
                <a:gd name="T117" fmla="*/ 569 h 1619"/>
                <a:gd name="T118" fmla="*/ 1287 w 1383"/>
                <a:gd name="T119" fmla="*/ 731 h 1619"/>
                <a:gd name="T120" fmla="*/ 1287 w 1383"/>
                <a:gd name="T121" fmla="*/ 874 h 1619"/>
                <a:gd name="T122" fmla="*/ 1268 w 1383"/>
                <a:gd name="T123" fmla="*/ 1023 h 1619"/>
                <a:gd name="T124" fmla="*/ 1226 w 1383"/>
                <a:gd name="T125" fmla="*/ 1172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3" h="1619">
                  <a:moveTo>
                    <a:pt x="1381" y="714"/>
                  </a:moveTo>
                  <a:lnTo>
                    <a:pt x="1377" y="676"/>
                  </a:lnTo>
                  <a:lnTo>
                    <a:pt x="1373" y="639"/>
                  </a:lnTo>
                  <a:lnTo>
                    <a:pt x="1367" y="602"/>
                  </a:lnTo>
                  <a:lnTo>
                    <a:pt x="1359" y="566"/>
                  </a:lnTo>
                  <a:lnTo>
                    <a:pt x="1350" y="533"/>
                  </a:lnTo>
                  <a:lnTo>
                    <a:pt x="1340" y="500"/>
                  </a:lnTo>
                  <a:lnTo>
                    <a:pt x="1329" y="469"/>
                  </a:lnTo>
                  <a:lnTo>
                    <a:pt x="1317" y="440"/>
                  </a:lnTo>
                  <a:lnTo>
                    <a:pt x="1314" y="434"/>
                  </a:lnTo>
                  <a:lnTo>
                    <a:pt x="1306" y="419"/>
                  </a:lnTo>
                  <a:lnTo>
                    <a:pt x="1293" y="395"/>
                  </a:lnTo>
                  <a:lnTo>
                    <a:pt x="1276" y="366"/>
                  </a:lnTo>
                  <a:lnTo>
                    <a:pt x="1265" y="350"/>
                  </a:lnTo>
                  <a:lnTo>
                    <a:pt x="1252" y="333"/>
                  </a:lnTo>
                  <a:lnTo>
                    <a:pt x="1239" y="314"/>
                  </a:lnTo>
                  <a:lnTo>
                    <a:pt x="1224" y="295"/>
                  </a:lnTo>
                  <a:lnTo>
                    <a:pt x="1208" y="276"/>
                  </a:lnTo>
                  <a:lnTo>
                    <a:pt x="1190" y="256"/>
                  </a:lnTo>
                  <a:lnTo>
                    <a:pt x="1171" y="235"/>
                  </a:lnTo>
                  <a:lnTo>
                    <a:pt x="1150" y="214"/>
                  </a:lnTo>
                  <a:lnTo>
                    <a:pt x="1125" y="191"/>
                  </a:lnTo>
                  <a:lnTo>
                    <a:pt x="1099" y="169"/>
                  </a:lnTo>
                  <a:lnTo>
                    <a:pt x="1072" y="148"/>
                  </a:lnTo>
                  <a:lnTo>
                    <a:pt x="1044" y="128"/>
                  </a:lnTo>
                  <a:lnTo>
                    <a:pt x="1016" y="110"/>
                  </a:lnTo>
                  <a:lnTo>
                    <a:pt x="987" y="94"/>
                  </a:lnTo>
                  <a:lnTo>
                    <a:pt x="957" y="78"/>
                  </a:lnTo>
                  <a:lnTo>
                    <a:pt x="927" y="64"/>
                  </a:lnTo>
                  <a:lnTo>
                    <a:pt x="908" y="56"/>
                  </a:lnTo>
                  <a:lnTo>
                    <a:pt x="889" y="49"/>
                  </a:lnTo>
                  <a:lnTo>
                    <a:pt x="869" y="42"/>
                  </a:lnTo>
                  <a:lnTo>
                    <a:pt x="849" y="34"/>
                  </a:lnTo>
                  <a:lnTo>
                    <a:pt x="829" y="28"/>
                  </a:lnTo>
                  <a:lnTo>
                    <a:pt x="808" y="23"/>
                  </a:lnTo>
                  <a:lnTo>
                    <a:pt x="788" y="18"/>
                  </a:lnTo>
                  <a:lnTo>
                    <a:pt x="767" y="14"/>
                  </a:lnTo>
                  <a:lnTo>
                    <a:pt x="747" y="10"/>
                  </a:lnTo>
                  <a:lnTo>
                    <a:pt x="726" y="7"/>
                  </a:lnTo>
                  <a:lnTo>
                    <a:pt x="704" y="5"/>
                  </a:lnTo>
                  <a:lnTo>
                    <a:pt x="683" y="3"/>
                  </a:lnTo>
                  <a:lnTo>
                    <a:pt x="661" y="1"/>
                  </a:lnTo>
                  <a:lnTo>
                    <a:pt x="638" y="0"/>
                  </a:lnTo>
                  <a:lnTo>
                    <a:pt x="617" y="0"/>
                  </a:lnTo>
                  <a:lnTo>
                    <a:pt x="594" y="0"/>
                  </a:lnTo>
                  <a:lnTo>
                    <a:pt x="561" y="2"/>
                  </a:lnTo>
                  <a:lnTo>
                    <a:pt x="528" y="5"/>
                  </a:lnTo>
                  <a:lnTo>
                    <a:pt x="495" y="10"/>
                  </a:lnTo>
                  <a:lnTo>
                    <a:pt x="461" y="16"/>
                  </a:lnTo>
                  <a:lnTo>
                    <a:pt x="426" y="23"/>
                  </a:lnTo>
                  <a:lnTo>
                    <a:pt x="392" y="32"/>
                  </a:lnTo>
                  <a:lnTo>
                    <a:pt x="357" y="42"/>
                  </a:lnTo>
                  <a:lnTo>
                    <a:pt x="321" y="52"/>
                  </a:lnTo>
                  <a:lnTo>
                    <a:pt x="290" y="62"/>
                  </a:lnTo>
                  <a:lnTo>
                    <a:pt x="0" y="952"/>
                  </a:lnTo>
                  <a:lnTo>
                    <a:pt x="85" y="925"/>
                  </a:lnTo>
                  <a:lnTo>
                    <a:pt x="157" y="904"/>
                  </a:lnTo>
                  <a:lnTo>
                    <a:pt x="189" y="895"/>
                  </a:lnTo>
                  <a:lnTo>
                    <a:pt x="219" y="888"/>
                  </a:lnTo>
                  <a:lnTo>
                    <a:pt x="247" y="881"/>
                  </a:lnTo>
                  <a:lnTo>
                    <a:pt x="275" y="875"/>
                  </a:lnTo>
                  <a:lnTo>
                    <a:pt x="301" y="871"/>
                  </a:lnTo>
                  <a:lnTo>
                    <a:pt x="327" y="867"/>
                  </a:lnTo>
                  <a:lnTo>
                    <a:pt x="352" y="863"/>
                  </a:lnTo>
                  <a:lnTo>
                    <a:pt x="378" y="861"/>
                  </a:lnTo>
                  <a:lnTo>
                    <a:pt x="432" y="857"/>
                  </a:lnTo>
                  <a:lnTo>
                    <a:pt x="492" y="855"/>
                  </a:lnTo>
                  <a:lnTo>
                    <a:pt x="535" y="855"/>
                  </a:lnTo>
                  <a:lnTo>
                    <a:pt x="576" y="857"/>
                  </a:lnTo>
                  <a:lnTo>
                    <a:pt x="596" y="859"/>
                  </a:lnTo>
                  <a:lnTo>
                    <a:pt x="615" y="861"/>
                  </a:lnTo>
                  <a:lnTo>
                    <a:pt x="635" y="864"/>
                  </a:lnTo>
                  <a:lnTo>
                    <a:pt x="653" y="867"/>
                  </a:lnTo>
                  <a:lnTo>
                    <a:pt x="673" y="870"/>
                  </a:lnTo>
                  <a:lnTo>
                    <a:pt x="691" y="874"/>
                  </a:lnTo>
                  <a:lnTo>
                    <a:pt x="709" y="879"/>
                  </a:lnTo>
                  <a:lnTo>
                    <a:pt x="726" y="884"/>
                  </a:lnTo>
                  <a:lnTo>
                    <a:pt x="743" y="889"/>
                  </a:lnTo>
                  <a:lnTo>
                    <a:pt x="760" y="895"/>
                  </a:lnTo>
                  <a:lnTo>
                    <a:pt x="776" y="902"/>
                  </a:lnTo>
                  <a:lnTo>
                    <a:pt x="792" y="909"/>
                  </a:lnTo>
                  <a:lnTo>
                    <a:pt x="810" y="917"/>
                  </a:lnTo>
                  <a:lnTo>
                    <a:pt x="830" y="927"/>
                  </a:lnTo>
                  <a:lnTo>
                    <a:pt x="851" y="938"/>
                  </a:lnTo>
                  <a:lnTo>
                    <a:pt x="873" y="950"/>
                  </a:lnTo>
                  <a:lnTo>
                    <a:pt x="878" y="953"/>
                  </a:lnTo>
                  <a:lnTo>
                    <a:pt x="877" y="959"/>
                  </a:lnTo>
                  <a:lnTo>
                    <a:pt x="717" y="1559"/>
                  </a:lnTo>
                  <a:lnTo>
                    <a:pt x="738" y="1569"/>
                  </a:lnTo>
                  <a:lnTo>
                    <a:pt x="762" y="1579"/>
                  </a:lnTo>
                  <a:lnTo>
                    <a:pt x="789" y="1590"/>
                  </a:lnTo>
                  <a:lnTo>
                    <a:pt x="819" y="1599"/>
                  </a:lnTo>
                  <a:lnTo>
                    <a:pt x="835" y="1604"/>
                  </a:lnTo>
                  <a:lnTo>
                    <a:pt x="851" y="1608"/>
                  </a:lnTo>
                  <a:lnTo>
                    <a:pt x="868" y="1611"/>
                  </a:lnTo>
                  <a:lnTo>
                    <a:pt x="885" y="1614"/>
                  </a:lnTo>
                  <a:lnTo>
                    <a:pt x="902" y="1617"/>
                  </a:lnTo>
                  <a:lnTo>
                    <a:pt x="919" y="1618"/>
                  </a:lnTo>
                  <a:lnTo>
                    <a:pt x="937" y="1619"/>
                  </a:lnTo>
                  <a:lnTo>
                    <a:pt x="954" y="1619"/>
                  </a:lnTo>
                  <a:lnTo>
                    <a:pt x="954" y="1619"/>
                  </a:lnTo>
                  <a:lnTo>
                    <a:pt x="975" y="1618"/>
                  </a:lnTo>
                  <a:lnTo>
                    <a:pt x="995" y="1615"/>
                  </a:lnTo>
                  <a:lnTo>
                    <a:pt x="1015" y="1611"/>
                  </a:lnTo>
                  <a:lnTo>
                    <a:pt x="1034" y="1605"/>
                  </a:lnTo>
                  <a:lnTo>
                    <a:pt x="1053" y="1597"/>
                  </a:lnTo>
                  <a:lnTo>
                    <a:pt x="1071" y="1588"/>
                  </a:lnTo>
                  <a:lnTo>
                    <a:pt x="1087" y="1578"/>
                  </a:lnTo>
                  <a:lnTo>
                    <a:pt x="1101" y="1566"/>
                  </a:lnTo>
                  <a:lnTo>
                    <a:pt x="1112" y="1557"/>
                  </a:lnTo>
                  <a:lnTo>
                    <a:pt x="1122" y="1547"/>
                  </a:lnTo>
                  <a:lnTo>
                    <a:pt x="1133" y="1535"/>
                  </a:lnTo>
                  <a:lnTo>
                    <a:pt x="1143" y="1523"/>
                  </a:lnTo>
                  <a:lnTo>
                    <a:pt x="1161" y="1502"/>
                  </a:lnTo>
                  <a:lnTo>
                    <a:pt x="1173" y="1488"/>
                  </a:lnTo>
                  <a:lnTo>
                    <a:pt x="1174" y="1487"/>
                  </a:lnTo>
                  <a:lnTo>
                    <a:pt x="1187" y="1467"/>
                  </a:lnTo>
                  <a:lnTo>
                    <a:pt x="1200" y="1447"/>
                  </a:lnTo>
                  <a:lnTo>
                    <a:pt x="1213" y="1427"/>
                  </a:lnTo>
                  <a:lnTo>
                    <a:pt x="1225" y="1406"/>
                  </a:lnTo>
                  <a:lnTo>
                    <a:pt x="1237" y="1385"/>
                  </a:lnTo>
                  <a:lnTo>
                    <a:pt x="1248" y="1363"/>
                  </a:lnTo>
                  <a:lnTo>
                    <a:pt x="1259" y="1340"/>
                  </a:lnTo>
                  <a:lnTo>
                    <a:pt x="1271" y="1317"/>
                  </a:lnTo>
                  <a:lnTo>
                    <a:pt x="1281" y="1294"/>
                  </a:lnTo>
                  <a:lnTo>
                    <a:pt x="1291" y="1271"/>
                  </a:lnTo>
                  <a:lnTo>
                    <a:pt x="1300" y="1247"/>
                  </a:lnTo>
                  <a:lnTo>
                    <a:pt x="1309" y="1223"/>
                  </a:lnTo>
                  <a:lnTo>
                    <a:pt x="1317" y="1199"/>
                  </a:lnTo>
                  <a:lnTo>
                    <a:pt x="1325" y="1175"/>
                  </a:lnTo>
                  <a:lnTo>
                    <a:pt x="1332" y="1149"/>
                  </a:lnTo>
                  <a:lnTo>
                    <a:pt x="1339" y="1124"/>
                  </a:lnTo>
                  <a:lnTo>
                    <a:pt x="1346" y="1099"/>
                  </a:lnTo>
                  <a:lnTo>
                    <a:pt x="1352" y="1074"/>
                  </a:lnTo>
                  <a:lnTo>
                    <a:pt x="1357" y="1049"/>
                  </a:lnTo>
                  <a:lnTo>
                    <a:pt x="1362" y="1023"/>
                  </a:lnTo>
                  <a:lnTo>
                    <a:pt x="1367" y="998"/>
                  </a:lnTo>
                  <a:lnTo>
                    <a:pt x="1371" y="971"/>
                  </a:lnTo>
                  <a:lnTo>
                    <a:pt x="1374" y="946"/>
                  </a:lnTo>
                  <a:lnTo>
                    <a:pt x="1377" y="920"/>
                  </a:lnTo>
                  <a:lnTo>
                    <a:pt x="1379" y="894"/>
                  </a:lnTo>
                  <a:lnTo>
                    <a:pt x="1381" y="868"/>
                  </a:lnTo>
                  <a:lnTo>
                    <a:pt x="1382" y="843"/>
                  </a:lnTo>
                  <a:lnTo>
                    <a:pt x="1383" y="817"/>
                  </a:lnTo>
                  <a:lnTo>
                    <a:pt x="1383" y="791"/>
                  </a:lnTo>
                  <a:lnTo>
                    <a:pt x="1383" y="765"/>
                  </a:lnTo>
                  <a:lnTo>
                    <a:pt x="1382" y="740"/>
                  </a:lnTo>
                  <a:lnTo>
                    <a:pt x="1381" y="714"/>
                  </a:lnTo>
                  <a:lnTo>
                    <a:pt x="1381" y="714"/>
                  </a:lnTo>
                  <a:close/>
                  <a:moveTo>
                    <a:pt x="1040" y="1492"/>
                  </a:moveTo>
                  <a:lnTo>
                    <a:pt x="1032" y="1499"/>
                  </a:lnTo>
                  <a:lnTo>
                    <a:pt x="1023" y="1504"/>
                  </a:lnTo>
                  <a:lnTo>
                    <a:pt x="1013" y="1509"/>
                  </a:lnTo>
                  <a:lnTo>
                    <a:pt x="1003" y="1514"/>
                  </a:lnTo>
                  <a:lnTo>
                    <a:pt x="992" y="1517"/>
                  </a:lnTo>
                  <a:lnTo>
                    <a:pt x="981" y="1519"/>
                  </a:lnTo>
                  <a:lnTo>
                    <a:pt x="969" y="1521"/>
                  </a:lnTo>
                  <a:lnTo>
                    <a:pt x="957" y="1522"/>
                  </a:lnTo>
                  <a:lnTo>
                    <a:pt x="938" y="1521"/>
                  </a:lnTo>
                  <a:lnTo>
                    <a:pt x="920" y="1520"/>
                  </a:lnTo>
                  <a:lnTo>
                    <a:pt x="903" y="1517"/>
                  </a:lnTo>
                  <a:lnTo>
                    <a:pt x="886" y="1514"/>
                  </a:lnTo>
                  <a:lnTo>
                    <a:pt x="872" y="1510"/>
                  </a:lnTo>
                  <a:lnTo>
                    <a:pt x="858" y="1506"/>
                  </a:lnTo>
                  <a:lnTo>
                    <a:pt x="847" y="1503"/>
                  </a:lnTo>
                  <a:lnTo>
                    <a:pt x="838" y="1499"/>
                  </a:lnTo>
                  <a:lnTo>
                    <a:pt x="832" y="1496"/>
                  </a:lnTo>
                  <a:lnTo>
                    <a:pt x="833" y="1495"/>
                  </a:lnTo>
                  <a:lnTo>
                    <a:pt x="958" y="1010"/>
                  </a:lnTo>
                  <a:lnTo>
                    <a:pt x="968" y="1018"/>
                  </a:lnTo>
                  <a:lnTo>
                    <a:pt x="984" y="1033"/>
                  </a:lnTo>
                  <a:lnTo>
                    <a:pt x="999" y="1047"/>
                  </a:lnTo>
                  <a:lnTo>
                    <a:pt x="1013" y="1062"/>
                  </a:lnTo>
                  <a:lnTo>
                    <a:pt x="1026" y="1077"/>
                  </a:lnTo>
                  <a:lnTo>
                    <a:pt x="1039" y="1093"/>
                  </a:lnTo>
                  <a:lnTo>
                    <a:pt x="1050" y="1108"/>
                  </a:lnTo>
                  <a:lnTo>
                    <a:pt x="1061" y="1124"/>
                  </a:lnTo>
                  <a:lnTo>
                    <a:pt x="1072" y="1141"/>
                  </a:lnTo>
                  <a:lnTo>
                    <a:pt x="1081" y="1157"/>
                  </a:lnTo>
                  <a:lnTo>
                    <a:pt x="1089" y="1175"/>
                  </a:lnTo>
                  <a:lnTo>
                    <a:pt x="1096" y="1191"/>
                  </a:lnTo>
                  <a:lnTo>
                    <a:pt x="1102" y="1208"/>
                  </a:lnTo>
                  <a:lnTo>
                    <a:pt x="1108" y="1226"/>
                  </a:lnTo>
                  <a:lnTo>
                    <a:pt x="1112" y="1243"/>
                  </a:lnTo>
                  <a:lnTo>
                    <a:pt x="1116" y="1260"/>
                  </a:lnTo>
                  <a:lnTo>
                    <a:pt x="1119" y="1278"/>
                  </a:lnTo>
                  <a:lnTo>
                    <a:pt x="1120" y="1286"/>
                  </a:lnTo>
                  <a:lnTo>
                    <a:pt x="1120" y="1294"/>
                  </a:lnTo>
                  <a:lnTo>
                    <a:pt x="1121" y="1308"/>
                  </a:lnTo>
                  <a:lnTo>
                    <a:pt x="1120" y="1322"/>
                  </a:lnTo>
                  <a:lnTo>
                    <a:pt x="1119" y="1336"/>
                  </a:lnTo>
                  <a:lnTo>
                    <a:pt x="1117" y="1351"/>
                  </a:lnTo>
                  <a:lnTo>
                    <a:pt x="1114" y="1365"/>
                  </a:lnTo>
                  <a:lnTo>
                    <a:pt x="1111" y="1379"/>
                  </a:lnTo>
                  <a:lnTo>
                    <a:pt x="1107" y="1392"/>
                  </a:lnTo>
                  <a:lnTo>
                    <a:pt x="1102" y="1406"/>
                  </a:lnTo>
                  <a:lnTo>
                    <a:pt x="1096" y="1419"/>
                  </a:lnTo>
                  <a:lnTo>
                    <a:pt x="1090" y="1431"/>
                  </a:lnTo>
                  <a:lnTo>
                    <a:pt x="1083" y="1443"/>
                  </a:lnTo>
                  <a:lnTo>
                    <a:pt x="1076" y="1454"/>
                  </a:lnTo>
                  <a:lnTo>
                    <a:pt x="1068" y="1465"/>
                  </a:lnTo>
                  <a:lnTo>
                    <a:pt x="1059" y="1475"/>
                  </a:lnTo>
                  <a:lnTo>
                    <a:pt x="1050" y="1484"/>
                  </a:lnTo>
                  <a:lnTo>
                    <a:pt x="1040" y="1492"/>
                  </a:lnTo>
                  <a:close/>
                  <a:moveTo>
                    <a:pt x="1216" y="1201"/>
                  </a:moveTo>
                  <a:lnTo>
                    <a:pt x="1208" y="1222"/>
                  </a:lnTo>
                  <a:lnTo>
                    <a:pt x="1205" y="1210"/>
                  </a:lnTo>
                  <a:lnTo>
                    <a:pt x="1195" y="1177"/>
                  </a:lnTo>
                  <a:lnTo>
                    <a:pt x="1186" y="1154"/>
                  </a:lnTo>
                  <a:lnTo>
                    <a:pt x="1175" y="1127"/>
                  </a:lnTo>
                  <a:lnTo>
                    <a:pt x="1161" y="1098"/>
                  </a:lnTo>
                  <a:lnTo>
                    <a:pt x="1143" y="1067"/>
                  </a:lnTo>
                  <a:lnTo>
                    <a:pt x="1133" y="1051"/>
                  </a:lnTo>
                  <a:lnTo>
                    <a:pt x="1121" y="1034"/>
                  </a:lnTo>
                  <a:lnTo>
                    <a:pt x="1109" y="1017"/>
                  </a:lnTo>
                  <a:lnTo>
                    <a:pt x="1096" y="1000"/>
                  </a:lnTo>
                  <a:lnTo>
                    <a:pt x="1081" y="983"/>
                  </a:lnTo>
                  <a:lnTo>
                    <a:pt x="1065" y="964"/>
                  </a:lnTo>
                  <a:lnTo>
                    <a:pt x="1047" y="947"/>
                  </a:lnTo>
                  <a:lnTo>
                    <a:pt x="1029" y="930"/>
                  </a:lnTo>
                  <a:lnTo>
                    <a:pt x="1010" y="913"/>
                  </a:lnTo>
                  <a:lnTo>
                    <a:pt x="989" y="896"/>
                  </a:lnTo>
                  <a:lnTo>
                    <a:pt x="967" y="879"/>
                  </a:lnTo>
                  <a:lnTo>
                    <a:pt x="944" y="863"/>
                  </a:lnTo>
                  <a:lnTo>
                    <a:pt x="919" y="847"/>
                  </a:lnTo>
                  <a:lnTo>
                    <a:pt x="893" y="832"/>
                  </a:lnTo>
                  <a:lnTo>
                    <a:pt x="865" y="817"/>
                  </a:lnTo>
                  <a:lnTo>
                    <a:pt x="834" y="803"/>
                  </a:lnTo>
                  <a:lnTo>
                    <a:pt x="816" y="795"/>
                  </a:lnTo>
                  <a:lnTo>
                    <a:pt x="796" y="786"/>
                  </a:lnTo>
                  <a:lnTo>
                    <a:pt x="777" y="779"/>
                  </a:lnTo>
                  <a:lnTo>
                    <a:pt x="757" y="773"/>
                  </a:lnTo>
                  <a:lnTo>
                    <a:pt x="737" y="767"/>
                  </a:lnTo>
                  <a:lnTo>
                    <a:pt x="716" y="761"/>
                  </a:lnTo>
                  <a:lnTo>
                    <a:pt x="695" y="756"/>
                  </a:lnTo>
                  <a:lnTo>
                    <a:pt x="674" y="752"/>
                  </a:lnTo>
                  <a:lnTo>
                    <a:pt x="652" y="748"/>
                  </a:lnTo>
                  <a:lnTo>
                    <a:pt x="630" y="745"/>
                  </a:lnTo>
                  <a:lnTo>
                    <a:pt x="608" y="743"/>
                  </a:lnTo>
                  <a:lnTo>
                    <a:pt x="586" y="740"/>
                  </a:lnTo>
                  <a:lnTo>
                    <a:pt x="563" y="739"/>
                  </a:lnTo>
                  <a:lnTo>
                    <a:pt x="540" y="738"/>
                  </a:lnTo>
                  <a:lnTo>
                    <a:pt x="516" y="738"/>
                  </a:lnTo>
                  <a:lnTo>
                    <a:pt x="493" y="738"/>
                  </a:lnTo>
                  <a:lnTo>
                    <a:pt x="455" y="739"/>
                  </a:lnTo>
                  <a:lnTo>
                    <a:pt x="421" y="741"/>
                  </a:lnTo>
                  <a:lnTo>
                    <a:pt x="388" y="744"/>
                  </a:lnTo>
                  <a:lnTo>
                    <a:pt x="356" y="747"/>
                  </a:lnTo>
                  <a:lnTo>
                    <a:pt x="327" y="750"/>
                  </a:lnTo>
                  <a:lnTo>
                    <a:pt x="300" y="754"/>
                  </a:lnTo>
                  <a:lnTo>
                    <a:pt x="275" y="759"/>
                  </a:lnTo>
                  <a:lnTo>
                    <a:pt x="251" y="763"/>
                  </a:lnTo>
                  <a:lnTo>
                    <a:pt x="213" y="771"/>
                  </a:lnTo>
                  <a:lnTo>
                    <a:pt x="185" y="778"/>
                  </a:lnTo>
                  <a:lnTo>
                    <a:pt x="167" y="783"/>
                  </a:lnTo>
                  <a:lnTo>
                    <a:pt x="161" y="785"/>
                  </a:lnTo>
                  <a:lnTo>
                    <a:pt x="368" y="151"/>
                  </a:lnTo>
                  <a:lnTo>
                    <a:pt x="372" y="150"/>
                  </a:lnTo>
                  <a:lnTo>
                    <a:pt x="401" y="142"/>
                  </a:lnTo>
                  <a:lnTo>
                    <a:pt x="431" y="134"/>
                  </a:lnTo>
                  <a:lnTo>
                    <a:pt x="461" y="128"/>
                  </a:lnTo>
                  <a:lnTo>
                    <a:pt x="490" y="123"/>
                  </a:lnTo>
                  <a:lnTo>
                    <a:pt x="519" y="119"/>
                  </a:lnTo>
                  <a:lnTo>
                    <a:pt x="547" y="116"/>
                  </a:lnTo>
                  <a:lnTo>
                    <a:pt x="575" y="114"/>
                  </a:lnTo>
                  <a:lnTo>
                    <a:pt x="603" y="113"/>
                  </a:lnTo>
                  <a:lnTo>
                    <a:pt x="643" y="113"/>
                  </a:lnTo>
                  <a:lnTo>
                    <a:pt x="682" y="116"/>
                  </a:lnTo>
                  <a:lnTo>
                    <a:pt x="719" y="120"/>
                  </a:lnTo>
                  <a:lnTo>
                    <a:pt x="755" y="126"/>
                  </a:lnTo>
                  <a:lnTo>
                    <a:pt x="789" y="134"/>
                  </a:lnTo>
                  <a:lnTo>
                    <a:pt x="821" y="143"/>
                  </a:lnTo>
                  <a:lnTo>
                    <a:pt x="852" y="154"/>
                  </a:lnTo>
                  <a:lnTo>
                    <a:pt x="883" y="165"/>
                  </a:lnTo>
                  <a:lnTo>
                    <a:pt x="911" y="178"/>
                  </a:lnTo>
                  <a:lnTo>
                    <a:pt x="939" y="192"/>
                  </a:lnTo>
                  <a:lnTo>
                    <a:pt x="964" y="207"/>
                  </a:lnTo>
                  <a:lnTo>
                    <a:pt x="989" y="223"/>
                  </a:lnTo>
                  <a:lnTo>
                    <a:pt x="1012" y="240"/>
                  </a:lnTo>
                  <a:lnTo>
                    <a:pt x="1034" y="257"/>
                  </a:lnTo>
                  <a:lnTo>
                    <a:pt x="1054" y="274"/>
                  </a:lnTo>
                  <a:lnTo>
                    <a:pt x="1074" y="291"/>
                  </a:lnTo>
                  <a:lnTo>
                    <a:pt x="1092" y="308"/>
                  </a:lnTo>
                  <a:lnTo>
                    <a:pt x="1109" y="326"/>
                  </a:lnTo>
                  <a:lnTo>
                    <a:pt x="1125" y="343"/>
                  </a:lnTo>
                  <a:lnTo>
                    <a:pt x="1139" y="359"/>
                  </a:lnTo>
                  <a:lnTo>
                    <a:pt x="1164" y="391"/>
                  </a:lnTo>
                  <a:lnTo>
                    <a:pt x="1185" y="421"/>
                  </a:lnTo>
                  <a:lnTo>
                    <a:pt x="1201" y="446"/>
                  </a:lnTo>
                  <a:lnTo>
                    <a:pt x="1212" y="466"/>
                  </a:lnTo>
                  <a:lnTo>
                    <a:pt x="1220" y="480"/>
                  </a:lnTo>
                  <a:lnTo>
                    <a:pt x="1223" y="487"/>
                  </a:lnTo>
                  <a:lnTo>
                    <a:pt x="1236" y="513"/>
                  </a:lnTo>
                  <a:lnTo>
                    <a:pt x="1247" y="540"/>
                  </a:lnTo>
                  <a:lnTo>
                    <a:pt x="1257" y="569"/>
                  </a:lnTo>
                  <a:lnTo>
                    <a:pt x="1266" y="598"/>
                  </a:lnTo>
                  <a:lnTo>
                    <a:pt x="1274" y="630"/>
                  </a:lnTo>
                  <a:lnTo>
                    <a:pt x="1279" y="663"/>
                  </a:lnTo>
                  <a:lnTo>
                    <a:pt x="1284" y="696"/>
                  </a:lnTo>
                  <a:lnTo>
                    <a:pt x="1287" y="731"/>
                  </a:lnTo>
                  <a:lnTo>
                    <a:pt x="1289" y="759"/>
                  </a:lnTo>
                  <a:lnTo>
                    <a:pt x="1289" y="788"/>
                  </a:lnTo>
                  <a:lnTo>
                    <a:pt x="1289" y="816"/>
                  </a:lnTo>
                  <a:lnTo>
                    <a:pt x="1289" y="845"/>
                  </a:lnTo>
                  <a:lnTo>
                    <a:pt x="1287" y="874"/>
                  </a:lnTo>
                  <a:lnTo>
                    <a:pt x="1285" y="904"/>
                  </a:lnTo>
                  <a:lnTo>
                    <a:pt x="1282" y="933"/>
                  </a:lnTo>
                  <a:lnTo>
                    <a:pt x="1278" y="963"/>
                  </a:lnTo>
                  <a:lnTo>
                    <a:pt x="1273" y="993"/>
                  </a:lnTo>
                  <a:lnTo>
                    <a:pt x="1268" y="1023"/>
                  </a:lnTo>
                  <a:lnTo>
                    <a:pt x="1261" y="1053"/>
                  </a:lnTo>
                  <a:lnTo>
                    <a:pt x="1253" y="1083"/>
                  </a:lnTo>
                  <a:lnTo>
                    <a:pt x="1245" y="1112"/>
                  </a:lnTo>
                  <a:lnTo>
                    <a:pt x="1236" y="1142"/>
                  </a:lnTo>
                  <a:lnTo>
                    <a:pt x="1226" y="1172"/>
                  </a:lnTo>
                  <a:lnTo>
                    <a:pt x="1216" y="120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5723" y="417"/>
              <a:ext cx="170" cy="141"/>
            </a:xfrm>
            <a:custGeom>
              <a:avLst/>
              <a:gdLst>
                <a:gd name="T0" fmla="*/ 811 w 1698"/>
                <a:gd name="T1" fmla="*/ 3 h 1415"/>
                <a:gd name="T2" fmla="*/ 670 w 1698"/>
                <a:gd name="T3" fmla="*/ 5 h 1415"/>
                <a:gd name="T4" fmla="*/ 556 w 1698"/>
                <a:gd name="T5" fmla="*/ 32 h 1415"/>
                <a:gd name="T6" fmla="*/ 437 w 1698"/>
                <a:gd name="T7" fmla="*/ 79 h 1415"/>
                <a:gd name="T8" fmla="*/ 297 w 1698"/>
                <a:gd name="T9" fmla="*/ 167 h 1415"/>
                <a:gd name="T10" fmla="*/ 186 w 1698"/>
                <a:gd name="T11" fmla="*/ 273 h 1415"/>
                <a:gd name="T12" fmla="*/ 124 w 1698"/>
                <a:gd name="T13" fmla="*/ 359 h 1415"/>
                <a:gd name="T14" fmla="*/ 74 w 1698"/>
                <a:gd name="T15" fmla="*/ 452 h 1415"/>
                <a:gd name="T16" fmla="*/ 36 w 1698"/>
                <a:gd name="T17" fmla="*/ 555 h 1415"/>
                <a:gd name="T18" fmla="*/ 6 w 1698"/>
                <a:gd name="T19" fmla="*/ 722 h 1415"/>
                <a:gd name="T20" fmla="*/ 758 w 1698"/>
                <a:gd name="T21" fmla="*/ 1415 h 1415"/>
                <a:gd name="T22" fmla="*/ 767 w 1698"/>
                <a:gd name="T23" fmla="*/ 1157 h 1415"/>
                <a:gd name="T24" fmla="*/ 788 w 1698"/>
                <a:gd name="T25" fmla="*/ 1026 h 1415"/>
                <a:gd name="T26" fmla="*/ 853 w 1698"/>
                <a:gd name="T27" fmla="*/ 819 h 1415"/>
                <a:gd name="T28" fmla="*/ 897 w 1698"/>
                <a:gd name="T29" fmla="*/ 734 h 1415"/>
                <a:gd name="T30" fmla="*/ 950 w 1698"/>
                <a:gd name="T31" fmla="*/ 661 h 1415"/>
                <a:gd name="T32" fmla="*/ 1025 w 1698"/>
                <a:gd name="T33" fmla="*/ 584 h 1415"/>
                <a:gd name="T34" fmla="*/ 1589 w 1698"/>
                <a:gd name="T35" fmla="*/ 884 h 1415"/>
                <a:gd name="T36" fmla="*/ 1652 w 1698"/>
                <a:gd name="T37" fmla="*/ 793 h 1415"/>
                <a:gd name="T38" fmla="*/ 1686 w 1698"/>
                <a:gd name="T39" fmla="*/ 714 h 1415"/>
                <a:gd name="T40" fmla="*/ 1698 w 1698"/>
                <a:gd name="T41" fmla="*/ 632 h 1415"/>
                <a:gd name="T42" fmla="*/ 1676 w 1698"/>
                <a:gd name="T43" fmla="*/ 544 h 1415"/>
                <a:gd name="T44" fmla="*/ 1629 w 1698"/>
                <a:gd name="T45" fmla="*/ 464 h 1415"/>
                <a:gd name="T46" fmla="*/ 1568 w 1698"/>
                <a:gd name="T47" fmla="*/ 389 h 1415"/>
                <a:gd name="T48" fmla="*/ 1478 w 1698"/>
                <a:gd name="T49" fmla="*/ 303 h 1415"/>
                <a:gd name="T50" fmla="*/ 1378 w 1698"/>
                <a:gd name="T51" fmla="*/ 223 h 1415"/>
                <a:gd name="T52" fmla="*/ 1269 w 1698"/>
                <a:gd name="T53" fmla="*/ 154 h 1415"/>
                <a:gd name="T54" fmla="*/ 1153 w 1698"/>
                <a:gd name="T55" fmla="*/ 95 h 1415"/>
                <a:gd name="T56" fmla="*/ 1032 w 1698"/>
                <a:gd name="T57" fmla="*/ 48 h 1415"/>
                <a:gd name="T58" fmla="*/ 1597 w 1698"/>
                <a:gd name="T59" fmla="*/ 601 h 1415"/>
                <a:gd name="T60" fmla="*/ 1601 w 1698"/>
                <a:gd name="T61" fmla="*/ 656 h 1415"/>
                <a:gd name="T62" fmla="*/ 1574 w 1698"/>
                <a:gd name="T63" fmla="*/ 731 h 1415"/>
                <a:gd name="T64" fmla="*/ 1536 w 1698"/>
                <a:gd name="T65" fmla="*/ 786 h 1415"/>
                <a:gd name="T66" fmla="*/ 1137 w 1698"/>
                <a:gd name="T67" fmla="*/ 504 h 1415"/>
                <a:gd name="T68" fmla="*/ 1231 w 1698"/>
                <a:gd name="T69" fmla="*/ 463 h 1415"/>
                <a:gd name="T70" fmla="*/ 1323 w 1698"/>
                <a:gd name="T71" fmla="*/ 446 h 1415"/>
                <a:gd name="T72" fmla="*/ 1413 w 1698"/>
                <a:gd name="T73" fmla="*/ 451 h 1415"/>
                <a:gd name="T74" fmla="*/ 1468 w 1698"/>
                <a:gd name="T75" fmla="*/ 468 h 1415"/>
                <a:gd name="T76" fmla="*/ 1529 w 1698"/>
                <a:gd name="T77" fmla="*/ 507 h 1415"/>
                <a:gd name="T78" fmla="*/ 1575 w 1698"/>
                <a:gd name="T79" fmla="*/ 558 h 1415"/>
                <a:gd name="T80" fmla="*/ 1370 w 1698"/>
                <a:gd name="T81" fmla="*/ 335 h 1415"/>
                <a:gd name="T82" fmla="*/ 1287 w 1698"/>
                <a:gd name="T83" fmla="*/ 351 h 1415"/>
                <a:gd name="T84" fmla="*/ 1162 w 1698"/>
                <a:gd name="T85" fmla="*/ 380 h 1415"/>
                <a:gd name="T86" fmla="*/ 1055 w 1698"/>
                <a:gd name="T87" fmla="*/ 428 h 1415"/>
                <a:gd name="T88" fmla="*/ 941 w 1698"/>
                <a:gd name="T89" fmla="*/ 508 h 1415"/>
                <a:gd name="T90" fmla="*/ 846 w 1698"/>
                <a:gd name="T91" fmla="*/ 606 h 1415"/>
                <a:gd name="T92" fmla="*/ 787 w 1698"/>
                <a:gd name="T93" fmla="*/ 693 h 1415"/>
                <a:gd name="T94" fmla="*/ 737 w 1698"/>
                <a:gd name="T95" fmla="*/ 792 h 1415"/>
                <a:gd name="T96" fmla="*/ 696 w 1698"/>
                <a:gd name="T97" fmla="*/ 915 h 1415"/>
                <a:gd name="T98" fmla="*/ 662 w 1698"/>
                <a:gd name="T99" fmla="*/ 1069 h 1415"/>
                <a:gd name="T100" fmla="*/ 649 w 1698"/>
                <a:gd name="T101" fmla="*/ 1203 h 1415"/>
                <a:gd name="T102" fmla="*/ 113 w 1698"/>
                <a:gd name="T103" fmla="*/ 752 h 1415"/>
                <a:gd name="T104" fmla="*/ 138 w 1698"/>
                <a:gd name="T105" fmla="*/ 608 h 1415"/>
                <a:gd name="T106" fmla="*/ 205 w 1698"/>
                <a:gd name="T107" fmla="*/ 441 h 1415"/>
                <a:gd name="T108" fmla="*/ 303 w 1698"/>
                <a:gd name="T109" fmla="*/ 309 h 1415"/>
                <a:gd name="T110" fmla="*/ 416 w 1698"/>
                <a:gd name="T111" fmla="*/ 216 h 1415"/>
                <a:gd name="T112" fmla="*/ 525 w 1698"/>
                <a:gd name="T113" fmla="*/ 157 h 1415"/>
                <a:gd name="T114" fmla="*/ 670 w 1698"/>
                <a:gd name="T115" fmla="*/ 111 h 1415"/>
                <a:gd name="T116" fmla="*/ 782 w 1698"/>
                <a:gd name="T117" fmla="*/ 101 h 1415"/>
                <a:gd name="T118" fmla="*/ 944 w 1698"/>
                <a:gd name="T119" fmla="*/ 123 h 1415"/>
                <a:gd name="T120" fmla="*/ 1081 w 1698"/>
                <a:gd name="T121" fmla="*/ 167 h 1415"/>
                <a:gd name="T122" fmla="*/ 1216 w 1698"/>
                <a:gd name="T123" fmla="*/ 231 h 1415"/>
                <a:gd name="T124" fmla="*/ 1345 w 1698"/>
                <a:gd name="T125" fmla="*/ 316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8" h="1415">
                  <a:moveTo>
                    <a:pt x="959" y="27"/>
                  </a:moveTo>
                  <a:lnTo>
                    <a:pt x="920" y="19"/>
                  </a:lnTo>
                  <a:lnTo>
                    <a:pt x="883" y="12"/>
                  </a:lnTo>
                  <a:lnTo>
                    <a:pt x="847" y="6"/>
                  </a:lnTo>
                  <a:lnTo>
                    <a:pt x="811" y="3"/>
                  </a:lnTo>
                  <a:lnTo>
                    <a:pt x="776" y="1"/>
                  </a:lnTo>
                  <a:lnTo>
                    <a:pt x="741" y="0"/>
                  </a:lnTo>
                  <a:lnTo>
                    <a:pt x="708" y="1"/>
                  </a:lnTo>
                  <a:lnTo>
                    <a:pt x="677" y="4"/>
                  </a:lnTo>
                  <a:lnTo>
                    <a:pt x="670" y="5"/>
                  </a:lnTo>
                  <a:lnTo>
                    <a:pt x="653" y="8"/>
                  </a:lnTo>
                  <a:lnTo>
                    <a:pt x="628" y="12"/>
                  </a:lnTo>
                  <a:lnTo>
                    <a:pt x="595" y="20"/>
                  </a:lnTo>
                  <a:lnTo>
                    <a:pt x="576" y="25"/>
                  </a:lnTo>
                  <a:lnTo>
                    <a:pt x="556" y="32"/>
                  </a:lnTo>
                  <a:lnTo>
                    <a:pt x="533" y="39"/>
                  </a:lnTo>
                  <a:lnTo>
                    <a:pt x="511" y="47"/>
                  </a:lnTo>
                  <a:lnTo>
                    <a:pt x="487" y="56"/>
                  </a:lnTo>
                  <a:lnTo>
                    <a:pt x="463" y="67"/>
                  </a:lnTo>
                  <a:lnTo>
                    <a:pt x="437" y="79"/>
                  </a:lnTo>
                  <a:lnTo>
                    <a:pt x="411" y="92"/>
                  </a:lnTo>
                  <a:lnTo>
                    <a:pt x="381" y="110"/>
                  </a:lnTo>
                  <a:lnTo>
                    <a:pt x="353" y="128"/>
                  </a:lnTo>
                  <a:lnTo>
                    <a:pt x="324" y="147"/>
                  </a:lnTo>
                  <a:lnTo>
                    <a:pt x="297" y="167"/>
                  </a:lnTo>
                  <a:lnTo>
                    <a:pt x="271" y="188"/>
                  </a:lnTo>
                  <a:lnTo>
                    <a:pt x="246" y="210"/>
                  </a:lnTo>
                  <a:lnTo>
                    <a:pt x="222" y="234"/>
                  </a:lnTo>
                  <a:lnTo>
                    <a:pt x="200" y="258"/>
                  </a:lnTo>
                  <a:lnTo>
                    <a:pt x="186" y="273"/>
                  </a:lnTo>
                  <a:lnTo>
                    <a:pt x="173" y="291"/>
                  </a:lnTo>
                  <a:lnTo>
                    <a:pt x="160" y="307"/>
                  </a:lnTo>
                  <a:lnTo>
                    <a:pt x="148" y="324"/>
                  </a:lnTo>
                  <a:lnTo>
                    <a:pt x="135" y="341"/>
                  </a:lnTo>
                  <a:lnTo>
                    <a:pt x="124" y="359"/>
                  </a:lnTo>
                  <a:lnTo>
                    <a:pt x="113" y="376"/>
                  </a:lnTo>
                  <a:lnTo>
                    <a:pt x="103" y="395"/>
                  </a:lnTo>
                  <a:lnTo>
                    <a:pt x="93" y="413"/>
                  </a:lnTo>
                  <a:lnTo>
                    <a:pt x="83" y="432"/>
                  </a:lnTo>
                  <a:lnTo>
                    <a:pt x="74" y="452"/>
                  </a:lnTo>
                  <a:lnTo>
                    <a:pt x="66" y="473"/>
                  </a:lnTo>
                  <a:lnTo>
                    <a:pt x="58" y="493"/>
                  </a:lnTo>
                  <a:lnTo>
                    <a:pt x="50" y="513"/>
                  </a:lnTo>
                  <a:lnTo>
                    <a:pt x="43" y="534"/>
                  </a:lnTo>
                  <a:lnTo>
                    <a:pt x="36" y="555"/>
                  </a:lnTo>
                  <a:lnTo>
                    <a:pt x="27" y="587"/>
                  </a:lnTo>
                  <a:lnTo>
                    <a:pt x="20" y="619"/>
                  </a:lnTo>
                  <a:lnTo>
                    <a:pt x="15" y="652"/>
                  </a:lnTo>
                  <a:lnTo>
                    <a:pt x="10" y="687"/>
                  </a:lnTo>
                  <a:lnTo>
                    <a:pt x="6" y="722"/>
                  </a:lnTo>
                  <a:lnTo>
                    <a:pt x="4" y="757"/>
                  </a:lnTo>
                  <a:lnTo>
                    <a:pt x="2" y="794"/>
                  </a:lnTo>
                  <a:lnTo>
                    <a:pt x="0" y="831"/>
                  </a:lnTo>
                  <a:lnTo>
                    <a:pt x="0" y="865"/>
                  </a:lnTo>
                  <a:lnTo>
                    <a:pt x="758" y="1415"/>
                  </a:lnTo>
                  <a:lnTo>
                    <a:pt x="759" y="1326"/>
                  </a:lnTo>
                  <a:lnTo>
                    <a:pt x="761" y="1251"/>
                  </a:lnTo>
                  <a:lnTo>
                    <a:pt x="762" y="1217"/>
                  </a:lnTo>
                  <a:lnTo>
                    <a:pt x="764" y="1186"/>
                  </a:lnTo>
                  <a:lnTo>
                    <a:pt x="767" y="1157"/>
                  </a:lnTo>
                  <a:lnTo>
                    <a:pt x="770" y="1130"/>
                  </a:lnTo>
                  <a:lnTo>
                    <a:pt x="773" y="1104"/>
                  </a:lnTo>
                  <a:lnTo>
                    <a:pt x="777" y="1078"/>
                  </a:lnTo>
                  <a:lnTo>
                    <a:pt x="782" y="1053"/>
                  </a:lnTo>
                  <a:lnTo>
                    <a:pt x="788" y="1026"/>
                  </a:lnTo>
                  <a:lnTo>
                    <a:pt x="801" y="974"/>
                  </a:lnTo>
                  <a:lnTo>
                    <a:pt x="817" y="917"/>
                  </a:lnTo>
                  <a:lnTo>
                    <a:pt x="830" y="877"/>
                  </a:lnTo>
                  <a:lnTo>
                    <a:pt x="845" y="837"/>
                  </a:lnTo>
                  <a:lnTo>
                    <a:pt x="853" y="819"/>
                  </a:lnTo>
                  <a:lnTo>
                    <a:pt x="861" y="801"/>
                  </a:lnTo>
                  <a:lnTo>
                    <a:pt x="869" y="783"/>
                  </a:lnTo>
                  <a:lnTo>
                    <a:pt x="878" y="766"/>
                  </a:lnTo>
                  <a:lnTo>
                    <a:pt x="887" y="750"/>
                  </a:lnTo>
                  <a:lnTo>
                    <a:pt x="897" y="734"/>
                  </a:lnTo>
                  <a:lnTo>
                    <a:pt x="907" y="718"/>
                  </a:lnTo>
                  <a:lnTo>
                    <a:pt x="917" y="703"/>
                  </a:lnTo>
                  <a:lnTo>
                    <a:pt x="927" y="689"/>
                  </a:lnTo>
                  <a:lnTo>
                    <a:pt x="938" y="675"/>
                  </a:lnTo>
                  <a:lnTo>
                    <a:pt x="950" y="661"/>
                  </a:lnTo>
                  <a:lnTo>
                    <a:pt x="961" y="647"/>
                  </a:lnTo>
                  <a:lnTo>
                    <a:pt x="975" y="633"/>
                  </a:lnTo>
                  <a:lnTo>
                    <a:pt x="990" y="617"/>
                  </a:lnTo>
                  <a:lnTo>
                    <a:pt x="1007" y="600"/>
                  </a:lnTo>
                  <a:lnTo>
                    <a:pt x="1025" y="584"/>
                  </a:lnTo>
                  <a:lnTo>
                    <a:pt x="1030" y="580"/>
                  </a:lnTo>
                  <a:lnTo>
                    <a:pt x="1035" y="583"/>
                  </a:lnTo>
                  <a:lnTo>
                    <a:pt x="1556" y="920"/>
                  </a:lnTo>
                  <a:lnTo>
                    <a:pt x="1572" y="904"/>
                  </a:lnTo>
                  <a:lnTo>
                    <a:pt x="1589" y="884"/>
                  </a:lnTo>
                  <a:lnTo>
                    <a:pt x="1608" y="861"/>
                  </a:lnTo>
                  <a:lnTo>
                    <a:pt x="1626" y="835"/>
                  </a:lnTo>
                  <a:lnTo>
                    <a:pt x="1635" y="821"/>
                  </a:lnTo>
                  <a:lnTo>
                    <a:pt x="1644" y="807"/>
                  </a:lnTo>
                  <a:lnTo>
                    <a:pt x="1652" y="793"/>
                  </a:lnTo>
                  <a:lnTo>
                    <a:pt x="1660" y="777"/>
                  </a:lnTo>
                  <a:lnTo>
                    <a:pt x="1668" y="762"/>
                  </a:lnTo>
                  <a:lnTo>
                    <a:pt x="1675" y="746"/>
                  </a:lnTo>
                  <a:lnTo>
                    <a:pt x="1681" y="730"/>
                  </a:lnTo>
                  <a:lnTo>
                    <a:pt x="1686" y="714"/>
                  </a:lnTo>
                  <a:lnTo>
                    <a:pt x="1686" y="714"/>
                  </a:lnTo>
                  <a:lnTo>
                    <a:pt x="1692" y="693"/>
                  </a:lnTo>
                  <a:lnTo>
                    <a:pt x="1695" y="673"/>
                  </a:lnTo>
                  <a:lnTo>
                    <a:pt x="1697" y="652"/>
                  </a:lnTo>
                  <a:lnTo>
                    <a:pt x="1698" y="632"/>
                  </a:lnTo>
                  <a:lnTo>
                    <a:pt x="1696" y="612"/>
                  </a:lnTo>
                  <a:lnTo>
                    <a:pt x="1693" y="593"/>
                  </a:lnTo>
                  <a:lnTo>
                    <a:pt x="1688" y="574"/>
                  </a:lnTo>
                  <a:lnTo>
                    <a:pt x="1681" y="557"/>
                  </a:lnTo>
                  <a:lnTo>
                    <a:pt x="1676" y="544"/>
                  </a:lnTo>
                  <a:lnTo>
                    <a:pt x="1669" y="531"/>
                  </a:lnTo>
                  <a:lnTo>
                    <a:pt x="1662" y="517"/>
                  </a:lnTo>
                  <a:lnTo>
                    <a:pt x="1654" y="504"/>
                  </a:lnTo>
                  <a:lnTo>
                    <a:pt x="1640" y="480"/>
                  </a:lnTo>
                  <a:lnTo>
                    <a:pt x="1629" y="464"/>
                  </a:lnTo>
                  <a:lnTo>
                    <a:pt x="1629" y="463"/>
                  </a:lnTo>
                  <a:lnTo>
                    <a:pt x="1615" y="444"/>
                  </a:lnTo>
                  <a:lnTo>
                    <a:pt x="1600" y="426"/>
                  </a:lnTo>
                  <a:lnTo>
                    <a:pt x="1584" y="407"/>
                  </a:lnTo>
                  <a:lnTo>
                    <a:pt x="1568" y="389"/>
                  </a:lnTo>
                  <a:lnTo>
                    <a:pt x="1550" y="371"/>
                  </a:lnTo>
                  <a:lnTo>
                    <a:pt x="1533" y="354"/>
                  </a:lnTo>
                  <a:lnTo>
                    <a:pt x="1515" y="336"/>
                  </a:lnTo>
                  <a:lnTo>
                    <a:pt x="1497" y="319"/>
                  </a:lnTo>
                  <a:lnTo>
                    <a:pt x="1478" y="303"/>
                  </a:lnTo>
                  <a:lnTo>
                    <a:pt x="1459" y="286"/>
                  </a:lnTo>
                  <a:lnTo>
                    <a:pt x="1440" y="269"/>
                  </a:lnTo>
                  <a:lnTo>
                    <a:pt x="1420" y="253"/>
                  </a:lnTo>
                  <a:lnTo>
                    <a:pt x="1399" y="238"/>
                  </a:lnTo>
                  <a:lnTo>
                    <a:pt x="1378" y="223"/>
                  </a:lnTo>
                  <a:lnTo>
                    <a:pt x="1357" y="208"/>
                  </a:lnTo>
                  <a:lnTo>
                    <a:pt x="1335" y="194"/>
                  </a:lnTo>
                  <a:lnTo>
                    <a:pt x="1313" y="180"/>
                  </a:lnTo>
                  <a:lnTo>
                    <a:pt x="1291" y="167"/>
                  </a:lnTo>
                  <a:lnTo>
                    <a:pt x="1269" y="154"/>
                  </a:lnTo>
                  <a:lnTo>
                    <a:pt x="1246" y="141"/>
                  </a:lnTo>
                  <a:lnTo>
                    <a:pt x="1223" y="129"/>
                  </a:lnTo>
                  <a:lnTo>
                    <a:pt x="1200" y="117"/>
                  </a:lnTo>
                  <a:lnTo>
                    <a:pt x="1176" y="106"/>
                  </a:lnTo>
                  <a:lnTo>
                    <a:pt x="1153" y="95"/>
                  </a:lnTo>
                  <a:lnTo>
                    <a:pt x="1128" y="84"/>
                  </a:lnTo>
                  <a:lnTo>
                    <a:pt x="1104" y="74"/>
                  </a:lnTo>
                  <a:lnTo>
                    <a:pt x="1080" y="65"/>
                  </a:lnTo>
                  <a:lnTo>
                    <a:pt x="1056" y="57"/>
                  </a:lnTo>
                  <a:lnTo>
                    <a:pt x="1032" y="48"/>
                  </a:lnTo>
                  <a:lnTo>
                    <a:pt x="1007" y="41"/>
                  </a:lnTo>
                  <a:lnTo>
                    <a:pt x="983" y="34"/>
                  </a:lnTo>
                  <a:lnTo>
                    <a:pt x="959" y="27"/>
                  </a:lnTo>
                  <a:close/>
                  <a:moveTo>
                    <a:pt x="1593" y="591"/>
                  </a:moveTo>
                  <a:lnTo>
                    <a:pt x="1597" y="601"/>
                  </a:lnTo>
                  <a:lnTo>
                    <a:pt x="1599" y="612"/>
                  </a:lnTo>
                  <a:lnTo>
                    <a:pt x="1601" y="622"/>
                  </a:lnTo>
                  <a:lnTo>
                    <a:pt x="1602" y="633"/>
                  </a:lnTo>
                  <a:lnTo>
                    <a:pt x="1602" y="645"/>
                  </a:lnTo>
                  <a:lnTo>
                    <a:pt x="1601" y="656"/>
                  </a:lnTo>
                  <a:lnTo>
                    <a:pt x="1598" y="669"/>
                  </a:lnTo>
                  <a:lnTo>
                    <a:pt x="1595" y="681"/>
                  </a:lnTo>
                  <a:lnTo>
                    <a:pt x="1589" y="699"/>
                  </a:lnTo>
                  <a:lnTo>
                    <a:pt x="1582" y="715"/>
                  </a:lnTo>
                  <a:lnTo>
                    <a:pt x="1574" y="731"/>
                  </a:lnTo>
                  <a:lnTo>
                    <a:pt x="1566" y="746"/>
                  </a:lnTo>
                  <a:lnTo>
                    <a:pt x="1558" y="759"/>
                  </a:lnTo>
                  <a:lnTo>
                    <a:pt x="1549" y="770"/>
                  </a:lnTo>
                  <a:lnTo>
                    <a:pt x="1542" y="779"/>
                  </a:lnTo>
                  <a:lnTo>
                    <a:pt x="1536" y="786"/>
                  </a:lnTo>
                  <a:lnTo>
                    <a:pt x="1532" y="791"/>
                  </a:lnTo>
                  <a:lnTo>
                    <a:pt x="1531" y="790"/>
                  </a:lnTo>
                  <a:lnTo>
                    <a:pt x="1108" y="521"/>
                  </a:lnTo>
                  <a:lnTo>
                    <a:pt x="1119" y="515"/>
                  </a:lnTo>
                  <a:lnTo>
                    <a:pt x="1137" y="504"/>
                  </a:lnTo>
                  <a:lnTo>
                    <a:pt x="1157" y="494"/>
                  </a:lnTo>
                  <a:lnTo>
                    <a:pt x="1175" y="485"/>
                  </a:lnTo>
                  <a:lnTo>
                    <a:pt x="1194" y="477"/>
                  </a:lnTo>
                  <a:lnTo>
                    <a:pt x="1213" y="470"/>
                  </a:lnTo>
                  <a:lnTo>
                    <a:pt x="1231" y="463"/>
                  </a:lnTo>
                  <a:lnTo>
                    <a:pt x="1250" y="458"/>
                  </a:lnTo>
                  <a:lnTo>
                    <a:pt x="1268" y="453"/>
                  </a:lnTo>
                  <a:lnTo>
                    <a:pt x="1286" y="450"/>
                  </a:lnTo>
                  <a:lnTo>
                    <a:pt x="1305" y="447"/>
                  </a:lnTo>
                  <a:lnTo>
                    <a:pt x="1323" y="446"/>
                  </a:lnTo>
                  <a:lnTo>
                    <a:pt x="1341" y="445"/>
                  </a:lnTo>
                  <a:lnTo>
                    <a:pt x="1360" y="445"/>
                  </a:lnTo>
                  <a:lnTo>
                    <a:pt x="1378" y="446"/>
                  </a:lnTo>
                  <a:lnTo>
                    <a:pt x="1396" y="448"/>
                  </a:lnTo>
                  <a:lnTo>
                    <a:pt x="1413" y="451"/>
                  </a:lnTo>
                  <a:lnTo>
                    <a:pt x="1421" y="453"/>
                  </a:lnTo>
                  <a:lnTo>
                    <a:pt x="1429" y="454"/>
                  </a:lnTo>
                  <a:lnTo>
                    <a:pt x="1442" y="458"/>
                  </a:lnTo>
                  <a:lnTo>
                    <a:pt x="1455" y="463"/>
                  </a:lnTo>
                  <a:lnTo>
                    <a:pt x="1468" y="468"/>
                  </a:lnTo>
                  <a:lnTo>
                    <a:pt x="1481" y="476"/>
                  </a:lnTo>
                  <a:lnTo>
                    <a:pt x="1494" y="483"/>
                  </a:lnTo>
                  <a:lnTo>
                    <a:pt x="1506" y="490"/>
                  </a:lnTo>
                  <a:lnTo>
                    <a:pt x="1517" y="498"/>
                  </a:lnTo>
                  <a:lnTo>
                    <a:pt x="1529" y="507"/>
                  </a:lnTo>
                  <a:lnTo>
                    <a:pt x="1539" y="517"/>
                  </a:lnTo>
                  <a:lnTo>
                    <a:pt x="1549" y="526"/>
                  </a:lnTo>
                  <a:lnTo>
                    <a:pt x="1559" y="536"/>
                  </a:lnTo>
                  <a:lnTo>
                    <a:pt x="1568" y="547"/>
                  </a:lnTo>
                  <a:lnTo>
                    <a:pt x="1575" y="558"/>
                  </a:lnTo>
                  <a:lnTo>
                    <a:pt x="1582" y="569"/>
                  </a:lnTo>
                  <a:lnTo>
                    <a:pt x="1588" y="580"/>
                  </a:lnTo>
                  <a:lnTo>
                    <a:pt x="1593" y="591"/>
                  </a:lnTo>
                  <a:lnTo>
                    <a:pt x="1593" y="591"/>
                  </a:lnTo>
                  <a:close/>
                  <a:moveTo>
                    <a:pt x="1370" y="335"/>
                  </a:moveTo>
                  <a:lnTo>
                    <a:pt x="1387" y="349"/>
                  </a:lnTo>
                  <a:lnTo>
                    <a:pt x="1375" y="348"/>
                  </a:lnTo>
                  <a:lnTo>
                    <a:pt x="1340" y="347"/>
                  </a:lnTo>
                  <a:lnTo>
                    <a:pt x="1316" y="348"/>
                  </a:lnTo>
                  <a:lnTo>
                    <a:pt x="1287" y="351"/>
                  </a:lnTo>
                  <a:lnTo>
                    <a:pt x="1255" y="356"/>
                  </a:lnTo>
                  <a:lnTo>
                    <a:pt x="1220" y="363"/>
                  </a:lnTo>
                  <a:lnTo>
                    <a:pt x="1201" y="368"/>
                  </a:lnTo>
                  <a:lnTo>
                    <a:pt x="1182" y="374"/>
                  </a:lnTo>
                  <a:lnTo>
                    <a:pt x="1162" y="380"/>
                  </a:lnTo>
                  <a:lnTo>
                    <a:pt x="1141" y="387"/>
                  </a:lnTo>
                  <a:lnTo>
                    <a:pt x="1120" y="396"/>
                  </a:lnTo>
                  <a:lnTo>
                    <a:pt x="1098" y="405"/>
                  </a:lnTo>
                  <a:lnTo>
                    <a:pt x="1077" y="416"/>
                  </a:lnTo>
                  <a:lnTo>
                    <a:pt x="1055" y="428"/>
                  </a:lnTo>
                  <a:lnTo>
                    <a:pt x="1032" y="441"/>
                  </a:lnTo>
                  <a:lnTo>
                    <a:pt x="1010" y="456"/>
                  </a:lnTo>
                  <a:lnTo>
                    <a:pt x="987" y="472"/>
                  </a:lnTo>
                  <a:lnTo>
                    <a:pt x="964" y="490"/>
                  </a:lnTo>
                  <a:lnTo>
                    <a:pt x="941" y="508"/>
                  </a:lnTo>
                  <a:lnTo>
                    <a:pt x="918" y="529"/>
                  </a:lnTo>
                  <a:lnTo>
                    <a:pt x="895" y="551"/>
                  </a:lnTo>
                  <a:lnTo>
                    <a:pt x="873" y="574"/>
                  </a:lnTo>
                  <a:lnTo>
                    <a:pt x="859" y="590"/>
                  </a:lnTo>
                  <a:lnTo>
                    <a:pt x="846" y="606"/>
                  </a:lnTo>
                  <a:lnTo>
                    <a:pt x="833" y="622"/>
                  </a:lnTo>
                  <a:lnTo>
                    <a:pt x="821" y="639"/>
                  </a:lnTo>
                  <a:lnTo>
                    <a:pt x="809" y="656"/>
                  </a:lnTo>
                  <a:lnTo>
                    <a:pt x="798" y="675"/>
                  </a:lnTo>
                  <a:lnTo>
                    <a:pt x="787" y="693"/>
                  </a:lnTo>
                  <a:lnTo>
                    <a:pt x="776" y="712"/>
                  </a:lnTo>
                  <a:lnTo>
                    <a:pt x="766" y="731"/>
                  </a:lnTo>
                  <a:lnTo>
                    <a:pt x="756" y="751"/>
                  </a:lnTo>
                  <a:lnTo>
                    <a:pt x="746" y="771"/>
                  </a:lnTo>
                  <a:lnTo>
                    <a:pt x="737" y="792"/>
                  </a:lnTo>
                  <a:lnTo>
                    <a:pt x="728" y="813"/>
                  </a:lnTo>
                  <a:lnTo>
                    <a:pt x="720" y="835"/>
                  </a:lnTo>
                  <a:lnTo>
                    <a:pt x="713" y="858"/>
                  </a:lnTo>
                  <a:lnTo>
                    <a:pt x="706" y="880"/>
                  </a:lnTo>
                  <a:lnTo>
                    <a:pt x="696" y="915"/>
                  </a:lnTo>
                  <a:lnTo>
                    <a:pt x="687" y="949"/>
                  </a:lnTo>
                  <a:lnTo>
                    <a:pt x="679" y="981"/>
                  </a:lnTo>
                  <a:lnTo>
                    <a:pt x="672" y="1012"/>
                  </a:lnTo>
                  <a:lnTo>
                    <a:pt x="667" y="1042"/>
                  </a:lnTo>
                  <a:lnTo>
                    <a:pt x="662" y="1069"/>
                  </a:lnTo>
                  <a:lnTo>
                    <a:pt x="659" y="1094"/>
                  </a:lnTo>
                  <a:lnTo>
                    <a:pt x="656" y="1117"/>
                  </a:lnTo>
                  <a:lnTo>
                    <a:pt x="652" y="1156"/>
                  </a:lnTo>
                  <a:lnTo>
                    <a:pt x="650" y="1185"/>
                  </a:lnTo>
                  <a:lnTo>
                    <a:pt x="649" y="1203"/>
                  </a:lnTo>
                  <a:lnTo>
                    <a:pt x="649" y="1209"/>
                  </a:lnTo>
                  <a:lnTo>
                    <a:pt x="109" y="817"/>
                  </a:lnTo>
                  <a:lnTo>
                    <a:pt x="109" y="813"/>
                  </a:lnTo>
                  <a:lnTo>
                    <a:pt x="110" y="782"/>
                  </a:lnTo>
                  <a:lnTo>
                    <a:pt x="113" y="752"/>
                  </a:lnTo>
                  <a:lnTo>
                    <a:pt x="116" y="722"/>
                  </a:lnTo>
                  <a:lnTo>
                    <a:pt x="120" y="693"/>
                  </a:lnTo>
                  <a:lnTo>
                    <a:pt x="125" y="664"/>
                  </a:lnTo>
                  <a:lnTo>
                    <a:pt x="131" y="635"/>
                  </a:lnTo>
                  <a:lnTo>
                    <a:pt x="138" y="608"/>
                  </a:lnTo>
                  <a:lnTo>
                    <a:pt x="146" y="581"/>
                  </a:lnTo>
                  <a:lnTo>
                    <a:pt x="159" y="544"/>
                  </a:lnTo>
                  <a:lnTo>
                    <a:pt x="173" y="508"/>
                  </a:lnTo>
                  <a:lnTo>
                    <a:pt x="189" y="474"/>
                  </a:lnTo>
                  <a:lnTo>
                    <a:pt x="205" y="441"/>
                  </a:lnTo>
                  <a:lnTo>
                    <a:pt x="223" y="411"/>
                  </a:lnTo>
                  <a:lnTo>
                    <a:pt x="242" y="383"/>
                  </a:lnTo>
                  <a:lnTo>
                    <a:pt x="262" y="357"/>
                  </a:lnTo>
                  <a:lnTo>
                    <a:pt x="282" y="332"/>
                  </a:lnTo>
                  <a:lnTo>
                    <a:pt x="303" y="309"/>
                  </a:lnTo>
                  <a:lnTo>
                    <a:pt x="325" y="288"/>
                  </a:lnTo>
                  <a:lnTo>
                    <a:pt x="348" y="267"/>
                  </a:lnTo>
                  <a:lnTo>
                    <a:pt x="370" y="249"/>
                  </a:lnTo>
                  <a:lnTo>
                    <a:pt x="393" y="232"/>
                  </a:lnTo>
                  <a:lnTo>
                    <a:pt x="416" y="216"/>
                  </a:lnTo>
                  <a:lnTo>
                    <a:pt x="438" y="202"/>
                  </a:lnTo>
                  <a:lnTo>
                    <a:pt x="460" y="189"/>
                  </a:lnTo>
                  <a:lnTo>
                    <a:pt x="482" y="177"/>
                  </a:lnTo>
                  <a:lnTo>
                    <a:pt x="504" y="166"/>
                  </a:lnTo>
                  <a:lnTo>
                    <a:pt x="525" y="157"/>
                  </a:lnTo>
                  <a:lnTo>
                    <a:pt x="545" y="148"/>
                  </a:lnTo>
                  <a:lnTo>
                    <a:pt x="584" y="134"/>
                  </a:lnTo>
                  <a:lnTo>
                    <a:pt x="618" y="124"/>
                  </a:lnTo>
                  <a:lnTo>
                    <a:pt x="647" y="116"/>
                  </a:lnTo>
                  <a:lnTo>
                    <a:pt x="670" y="111"/>
                  </a:lnTo>
                  <a:lnTo>
                    <a:pt x="685" y="109"/>
                  </a:lnTo>
                  <a:lnTo>
                    <a:pt x="693" y="107"/>
                  </a:lnTo>
                  <a:lnTo>
                    <a:pt x="721" y="104"/>
                  </a:lnTo>
                  <a:lnTo>
                    <a:pt x="752" y="101"/>
                  </a:lnTo>
                  <a:lnTo>
                    <a:pt x="782" y="101"/>
                  </a:lnTo>
                  <a:lnTo>
                    <a:pt x="813" y="102"/>
                  </a:lnTo>
                  <a:lnTo>
                    <a:pt x="845" y="105"/>
                  </a:lnTo>
                  <a:lnTo>
                    <a:pt x="877" y="109"/>
                  </a:lnTo>
                  <a:lnTo>
                    <a:pt x="910" y="115"/>
                  </a:lnTo>
                  <a:lnTo>
                    <a:pt x="944" y="123"/>
                  </a:lnTo>
                  <a:lnTo>
                    <a:pt x="972" y="130"/>
                  </a:lnTo>
                  <a:lnTo>
                    <a:pt x="999" y="138"/>
                  </a:lnTo>
                  <a:lnTo>
                    <a:pt x="1026" y="147"/>
                  </a:lnTo>
                  <a:lnTo>
                    <a:pt x="1054" y="156"/>
                  </a:lnTo>
                  <a:lnTo>
                    <a:pt x="1081" y="167"/>
                  </a:lnTo>
                  <a:lnTo>
                    <a:pt x="1108" y="178"/>
                  </a:lnTo>
                  <a:lnTo>
                    <a:pt x="1135" y="190"/>
                  </a:lnTo>
                  <a:lnTo>
                    <a:pt x="1163" y="202"/>
                  </a:lnTo>
                  <a:lnTo>
                    <a:pt x="1190" y="216"/>
                  </a:lnTo>
                  <a:lnTo>
                    <a:pt x="1216" y="231"/>
                  </a:lnTo>
                  <a:lnTo>
                    <a:pt x="1243" y="246"/>
                  </a:lnTo>
                  <a:lnTo>
                    <a:pt x="1269" y="262"/>
                  </a:lnTo>
                  <a:lnTo>
                    <a:pt x="1295" y="279"/>
                  </a:lnTo>
                  <a:lnTo>
                    <a:pt x="1320" y="297"/>
                  </a:lnTo>
                  <a:lnTo>
                    <a:pt x="1345" y="316"/>
                  </a:lnTo>
                  <a:lnTo>
                    <a:pt x="1370" y="335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5612" y="421"/>
              <a:ext cx="138" cy="170"/>
            </a:xfrm>
            <a:custGeom>
              <a:avLst/>
              <a:gdLst>
                <a:gd name="T0" fmla="*/ 52 w 1377"/>
                <a:gd name="T1" fmla="*/ 658 h 1695"/>
                <a:gd name="T2" fmla="*/ 10 w 1377"/>
                <a:gd name="T3" fmla="*/ 793 h 1695"/>
                <a:gd name="T4" fmla="*/ 0 w 1377"/>
                <a:gd name="T5" fmla="*/ 910 h 1695"/>
                <a:gd name="T6" fmla="*/ 9 w 1377"/>
                <a:gd name="T7" fmla="*/ 1037 h 1695"/>
                <a:gd name="T8" fmla="*/ 49 w 1377"/>
                <a:gd name="T9" fmla="*/ 1198 h 1695"/>
                <a:gd name="T10" fmla="*/ 117 w 1377"/>
                <a:gd name="T11" fmla="*/ 1336 h 1695"/>
                <a:gd name="T12" fmla="*/ 178 w 1377"/>
                <a:gd name="T13" fmla="*/ 1421 h 1695"/>
                <a:gd name="T14" fmla="*/ 252 w 1377"/>
                <a:gd name="T15" fmla="*/ 1497 h 1695"/>
                <a:gd name="T16" fmla="*/ 337 w 1377"/>
                <a:gd name="T17" fmla="*/ 1566 h 1695"/>
                <a:gd name="T18" fmla="*/ 487 w 1377"/>
                <a:gd name="T19" fmla="*/ 1646 h 1695"/>
                <a:gd name="T20" fmla="*/ 1377 w 1377"/>
                <a:gd name="T21" fmla="*/ 1145 h 1695"/>
                <a:gd name="T22" fmla="*/ 1136 w 1377"/>
                <a:gd name="T23" fmla="*/ 1058 h 1695"/>
                <a:gd name="T24" fmla="*/ 1018 w 1377"/>
                <a:gd name="T25" fmla="*/ 998 h 1695"/>
                <a:gd name="T26" fmla="*/ 840 w 1377"/>
                <a:gd name="T27" fmla="*/ 871 h 1695"/>
                <a:gd name="T28" fmla="*/ 773 w 1377"/>
                <a:gd name="T29" fmla="*/ 802 h 1695"/>
                <a:gd name="T30" fmla="*/ 720 w 1377"/>
                <a:gd name="T31" fmla="*/ 729 h 1695"/>
                <a:gd name="T32" fmla="*/ 671 w 1377"/>
                <a:gd name="T33" fmla="*/ 634 h 1695"/>
                <a:gd name="T34" fmla="*/ 1130 w 1377"/>
                <a:gd name="T35" fmla="*/ 190 h 1695"/>
                <a:gd name="T36" fmla="*/ 1063 w 1377"/>
                <a:gd name="T37" fmla="*/ 102 h 1695"/>
                <a:gd name="T38" fmla="*/ 998 w 1377"/>
                <a:gd name="T39" fmla="*/ 44 h 1695"/>
                <a:gd name="T40" fmla="*/ 924 w 1377"/>
                <a:gd name="T41" fmla="*/ 9 h 1695"/>
                <a:gd name="T42" fmla="*/ 833 w 1377"/>
                <a:gd name="T43" fmla="*/ 2 h 1695"/>
                <a:gd name="T44" fmla="*/ 744 w 1377"/>
                <a:gd name="T45" fmla="*/ 22 h 1695"/>
                <a:gd name="T46" fmla="*/ 654 w 1377"/>
                <a:gd name="T47" fmla="*/ 58 h 1695"/>
                <a:gd name="T48" fmla="*/ 543 w 1377"/>
                <a:gd name="T49" fmla="*/ 116 h 1695"/>
                <a:gd name="T50" fmla="*/ 436 w 1377"/>
                <a:gd name="T51" fmla="*/ 186 h 1695"/>
                <a:gd name="T52" fmla="*/ 337 w 1377"/>
                <a:gd name="T53" fmla="*/ 270 h 1695"/>
                <a:gd name="T54" fmla="*/ 244 w 1377"/>
                <a:gd name="T55" fmla="*/ 362 h 1695"/>
                <a:gd name="T56" fmla="*/ 164 w 1377"/>
                <a:gd name="T57" fmla="*/ 463 h 1695"/>
                <a:gd name="T58" fmla="*/ 864 w 1377"/>
                <a:gd name="T59" fmla="*/ 96 h 1695"/>
                <a:gd name="T60" fmla="*/ 918 w 1377"/>
                <a:gd name="T61" fmla="*/ 109 h 1695"/>
                <a:gd name="T62" fmla="*/ 980 w 1377"/>
                <a:gd name="T63" fmla="*/ 157 h 1695"/>
                <a:gd name="T64" fmla="*/ 1020 w 1377"/>
                <a:gd name="T65" fmla="*/ 209 h 1695"/>
                <a:gd name="T66" fmla="*/ 629 w 1377"/>
                <a:gd name="T67" fmla="*/ 502 h 1695"/>
                <a:gd name="T68" fmla="*/ 619 w 1377"/>
                <a:gd name="T69" fmla="*/ 401 h 1695"/>
                <a:gd name="T70" fmla="*/ 631 w 1377"/>
                <a:gd name="T71" fmla="*/ 308 h 1695"/>
                <a:gd name="T72" fmla="*/ 665 w 1377"/>
                <a:gd name="T73" fmla="*/ 224 h 1695"/>
                <a:gd name="T74" fmla="*/ 699 w 1377"/>
                <a:gd name="T75" fmla="*/ 176 h 1695"/>
                <a:gd name="T76" fmla="*/ 753 w 1377"/>
                <a:gd name="T77" fmla="*/ 131 h 1695"/>
                <a:gd name="T78" fmla="*/ 815 w 1377"/>
                <a:gd name="T79" fmla="*/ 103 h 1695"/>
                <a:gd name="T80" fmla="*/ 559 w 1377"/>
                <a:gd name="T81" fmla="*/ 217 h 1695"/>
                <a:gd name="T82" fmla="*/ 525 w 1377"/>
                <a:gd name="T83" fmla="*/ 344 h 1695"/>
                <a:gd name="T84" fmla="*/ 520 w 1377"/>
                <a:gd name="T85" fmla="*/ 463 h 1695"/>
                <a:gd name="T86" fmla="*/ 537 w 1377"/>
                <a:gd name="T87" fmla="*/ 583 h 1695"/>
                <a:gd name="T88" fmla="*/ 585 w 1377"/>
                <a:gd name="T89" fmla="*/ 718 h 1695"/>
                <a:gd name="T90" fmla="*/ 647 w 1377"/>
                <a:gd name="T91" fmla="*/ 829 h 1695"/>
                <a:gd name="T92" fmla="*/ 715 w 1377"/>
                <a:gd name="T93" fmla="*/ 911 h 1695"/>
                <a:gd name="T94" fmla="*/ 797 w 1377"/>
                <a:gd name="T95" fmla="*/ 986 h 1695"/>
                <a:gd name="T96" fmla="*/ 913 w 1377"/>
                <a:gd name="T97" fmla="*/ 1069 h 1695"/>
                <a:gd name="T98" fmla="*/ 1041 w 1377"/>
                <a:gd name="T99" fmla="*/ 1140 h 1695"/>
                <a:gd name="T100" fmla="*/ 1149 w 1377"/>
                <a:gd name="T101" fmla="*/ 1185 h 1695"/>
                <a:gd name="T102" fmla="*/ 521 w 1377"/>
                <a:gd name="T103" fmla="*/ 1540 h 1695"/>
                <a:gd name="T104" fmla="*/ 396 w 1377"/>
                <a:gd name="T105" fmla="*/ 1469 h 1695"/>
                <a:gd name="T106" fmla="*/ 259 w 1377"/>
                <a:gd name="T107" fmla="*/ 1343 h 1695"/>
                <a:gd name="T108" fmla="*/ 172 w 1377"/>
                <a:gd name="T109" fmla="*/ 1208 h 1695"/>
                <a:gd name="T110" fmla="*/ 126 w 1377"/>
                <a:gd name="T111" fmla="*/ 1074 h 1695"/>
                <a:gd name="T112" fmla="*/ 108 w 1377"/>
                <a:gd name="T113" fmla="*/ 955 h 1695"/>
                <a:gd name="T114" fmla="*/ 113 w 1377"/>
                <a:gd name="T115" fmla="*/ 810 h 1695"/>
                <a:gd name="T116" fmla="*/ 146 w 1377"/>
                <a:gd name="T117" fmla="*/ 687 h 1695"/>
                <a:gd name="T118" fmla="*/ 222 w 1377"/>
                <a:gd name="T119" fmla="*/ 544 h 1695"/>
                <a:gd name="T120" fmla="*/ 310 w 1377"/>
                <a:gd name="T121" fmla="*/ 430 h 1695"/>
                <a:gd name="T122" fmla="*/ 416 w 1377"/>
                <a:gd name="T123" fmla="*/ 323 h 1695"/>
                <a:gd name="T124" fmla="*/ 540 w 1377"/>
                <a:gd name="T125" fmla="*/ 22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7" h="1695">
                  <a:moveTo>
                    <a:pt x="121" y="526"/>
                  </a:moveTo>
                  <a:lnTo>
                    <a:pt x="101" y="559"/>
                  </a:lnTo>
                  <a:lnTo>
                    <a:pt x="83" y="592"/>
                  </a:lnTo>
                  <a:lnTo>
                    <a:pt x="67" y="626"/>
                  </a:lnTo>
                  <a:lnTo>
                    <a:pt x="52" y="658"/>
                  </a:lnTo>
                  <a:lnTo>
                    <a:pt x="38" y="691"/>
                  </a:lnTo>
                  <a:lnTo>
                    <a:pt x="27" y="723"/>
                  </a:lnTo>
                  <a:lnTo>
                    <a:pt x="18" y="755"/>
                  </a:lnTo>
                  <a:lnTo>
                    <a:pt x="11" y="785"/>
                  </a:lnTo>
                  <a:lnTo>
                    <a:pt x="10" y="793"/>
                  </a:lnTo>
                  <a:lnTo>
                    <a:pt x="7" y="810"/>
                  </a:lnTo>
                  <a:lnTo>
                    <a:pt x="4" y="836"/>
                  </a:lnTo>
                  <a:lnTo>
                    <a:pt x="1" y="869"/>
                  </a:lnTo>
                  <a:lnTo>
                    <a:pt x="1" y="889"/>
                  </a:lnTo>
                  <a:lnTo>
                    <a:pt x="0" y="910"/>
                  </a:lnTo>
                  <a:lnTo>
                    <a:pt x="0" y="933"/>
                  </a:lnTo>
                  <a:lnTo>
                    <a:pt x="1" y="957"/>
                  </a:lnTo>
                  <a:lnTo>
                    <a:pt x="3" y="982"/>
                  </a:lnTo>
                  <a:lnTo>
                    <a:pt x="5" y="1010"/>
                  </a:lnTo>
                  <a:lnTo>
                    <a:pt x="9" y="1037"/>
                  </a:lnTo>
                  <a:lnTo>
                    <a:pt x="13" y="1066"/>
                  </a:lnTo>
                  <a:lnTo>
                    <a:pt x="20" y="1100"/>
                  </a:lnTo>
                  <a:lnTo>
                    <a:pt x="28" y="1133"/>
                  </a:lnTo>
                  <a:lnTo>
                    <a:pt x="37" y="1165"/>
                  </a:lnTo>
                  <a:lnTo>
                    <a:pt x="49" y="1198"/>
                  </a:lnTo>
                  <a:lnTo>
                    <a:pt x="61" y="1229"/>
                  </a:lnTo>
                  <a:lnTo>
                    <a:pt x="75" y="1260"/>
                  </a:lnTo>
                  <a:lnTo>
                    <a:pt x="90" y="1290"/>
                  </a:lnTo>
                  <a:lnTo>
                    <a:pt x="106" y="1319"/>
                  </a:lnTo>
                  <a:lnTo>
                    <a:pt x="117" y="1336"/>
                  </a:lnTo>
                  <a:lnTo>
                    <a:pt x="128" y="1354"/>
                  </a:lnTo>
                  <a:lnTo>
                    <a:pt x="139" y="1372"/>
                  </a:lnTo>
                  <a:lnTo>
                    <a:pt x="152" y="1389"/>
                  </a:lnTo>
                  <a:lnTo>
                    <a:pt x="164" y="1405"/>
                  </a:lnTo>
                  <a:lnTo>
                    <a:pt x="178" y="1421"/>
                  </a:lnTo>
                  <a:lnTo>
                    <a:pt x="191" y="1437"/>
                  </a:lnTo>
                  <a:lnTo>
                    <a:pt x="206" y="1453"/>
                  </a:lnTo>
                  <a:lnTo>
                    <a:pt x="220" y="1468"/>
                  </a:lnTo>
                  <a:lnTo>
                    <a:pt x="235" y="1483"/>
                  </a:lnTo>
                  <a:lnTo>
                    <a:pt x="252" y="1497"/>
                  </a:lnTo>
                  <a:lnTo>
                    <a:pt x="268" y="1512"/>
                  </a:lnTo>
                  <a:lnTo>
                    <a:pt x="285" y="1526"/>
                  </a:lnTo>
                  <a:lnTo>
                    <a:pt x="302" y="1539"/>
                  </a:lnTo>
                  <a:lnTo>
                    <a:pt x="319" y="1552"/>
                  </a:lnTo>
                  <a:lnTo>
                    <a:pt x="337" y="1566"/>
                  </a:lnTo>
                  <a:lnTo>
                    <a:pt x="365" y="1584"/>
                  </a:lnTo>
                  <a:lnTo>
                    <a:pt x="394" y="1601"/>
                  </a:lnTo>
                  <a:lnTo>
                    <a:pt x="423" y="1617"/>
                  </a:lnTo>
                  <a:lnTo>
                    <a:pt x="455" y="1632"/>
                  </a:lnTo>
                  <a:lnTo>
                    <a:pt x="487" y="1646"/>
                  </a:lnTo>
                  <a:lnTo>
                    <a:pt x="520" y="1659"/>
                  </a:lnTo>
                  <a:lnTo>
                    <a:pt x="554" y="1672"/>
                  </a:lnTo>
                  <a:lnTo>
                    <a:pt x="588" y="1685"/>
                  </a:lnTo>
                  <a:lnTo>
                    <a:pt x="620" y="1695"/>
                  </a:lnTo>
                  <a:lnTo>
                    <a:pt x="1377" y="1145"/>
                  </a:lnTo>
                  <a:lnTo>
                    <a:pt x="1294" y="1117"/>
                  </a:lnTo>
                  <a:lnTo>
                    <a:pt x="1222" y="1092"/>
                  </a:lnTo>
                  <a:lnTo>
                    <a:pt x="1191" y="1080"/>
                  </a:lnTo>
                  <a:lnTo>
                    <a:pt x="1163" y="1069"/>
                  </a:lnTo>
                  <a:lnTo>
                    <a:pt x="1136" y="1058"/>
                  </a:lnTo>
                  <a:lnTo>
                    <a:pt x="1111" y="1046"/>
                  </a:lnTo>
                  <a:lnTo>
                    <a:pt x="1087" y="1035"/>
                  </a:lnTo>
                  <a:lnTo>
                    <a:pt x="1064" y="1023"/>
                  </a:lnTo>
                  <a:lnTo>
                    <a:pt x="1040" y="1011"/>
                  </a:lnTo>
                  <a:lnTo>
                    <a:pt x="1018" y="998"/>
                  </a:lnTo>
                  <a:lnTo>
                    <a:pt x="972" y="968"/>
                  </a:lnTo>
                  <a:lnTo>
                    <a:pt x="923" y="934"/>
                  </a:lnTo>
                  <a:lnTo>
                    <a:pt x="889" y="910"/>
                  </a:lnTo>
                  <a:lnTo>
                    <a:pt x="857" y="884"/>
                  </a:lnTo>
                  <a:lnTo>
                    <a:pt x="840" y="871"/>
                  </a:lnTo>
                  <a:lnTo>
                    <a:pt x="826" y="857"/>
                  </a:lnTo>
                  <a:lnTo>
                    <a:pt x="812" y="844"/>
                  </a:lnTo>
                  <a:lnTo>
                    <a:pt x="798" y="830"/>
                  </a:lnTo>
                  <a:lnTo>
                    <a:pt x="785" y="817"/>
                  </a:lnTo>
                  <a:lnTo>
                    <a:pt x="773" y="802"/>
                  </a:lnTo>
                  <a:lnTo>
                    <a:pt x="761" y="787"/>
                  </a:lnTo>
                  <a:lnTo>
                    <a:pt x="750" y="773"/>
                  </a:lnTo>
                  <a:lnTo>
                    <a:pt x="740" y="759"/>
                  </a:lnTo>
                  <a:lnTo>
                    <a:pt x="730" y="744"/>
                  </a:lnTo>
                  <a:lnTo>
                    <a:pt x="720" y="729"/>
                  </a:lnTo>
                  <a:lnTo>
                    <a:pt x="712" y="715"/>
                  </a:lnTo>
                  <a:lnTo>
                    <a:pt x="702" y="697"/>
                  </a:lnTo>
                  <a:lnTo>
                    <a:pt x="692" y="678"/>
                  </a:lnTo>
                  <a:lnTo>
                    <a:pt x="681" y="657"/>
                  </a:lnTo>
                  <a:lnTo>
                    <a:pt x="671" y="634"/>
                  </a:lnTo>
                  <a:lnTo>
                    <a:pt x="669" y="629"/>
                  </a:lnTo>
                  <a:lnTo>
                    <a:pt x="673" y="625"/>
                  </a:lnTo>
                  <a:lnTo>
                    <a:pt x="1154" y="233"/>
                  </a:lnTo>
                  <a:lnTo>
                    <a:pt x="1143" y="213"/>
                  </a:lnTo>
                  <a:lnTo>
                    <a:pt x="1130" y="190"/>
                  </a:lnTo>
                  <a:lnTo>
                    <a:pt x="1114" y="166"/>
                  </a:lnTo>
                  <a:lnTo>
                    <a:pt x="1096" y="140"/>
                  </a:lnTo>
                  <a:lnTo>
                    <a:pt x="1085" y="127"/>
                  </a:lnTo>
                  <a:lnTo>
                    <a:pt x="1075" y="115"/>
                  </a:lnTo>
                  <a:lnTo>
                    <a:pt x="1063" y="102"/>
                  </a:lnTo>
                  <a:lnTo>
                    <a:pt x="1051" y="90"/>
                  </a:lnTo>
                  <a:lnTo>
                    <a:pt x="1038" y="78"/>
                  </a:lnTo>
                  <a:lnTo>
                    <a:pt x="1025" y="66"/>
                  </a:lnTo>
                  <a:lnTo>
                    <a:pt x="1012" y="56"/>
                  </a:lnTo>
                  <a:lnTo>
                    <a:pt x="998" y="44"/>
                  </a:lnTo>
                  <a:lnTo>
                    <a:pt x="998" y="44"/>
                  </a:lnTo>
                  <a:lnTo>
                    <a:pt x="980" y="33"/>
                  </a:lnTo>
                  <a:lnTo>
                    <a:pt x="962" y="23"/>
                  </a:lnTo>
                  <a:lnTo>
                    <a:pt x="943" y="15"/>
                  </a:lnTo>
                  <a:lnTo>
                    <a:pt x="924" y="9"/>
                  </a:lnTo>
                  <a:lnTo>
                    <a:pt x="905" y="4"/>
                  </a:lnTo>
                  <a:lnTo>
                    <a:pt x="886" y="1"/>
                  </a:lnTo>
                  <a:lnTo>
                    <a:pt x="867" y="0"/>
                  </a:lnTo>
                  <a:lnTo>
                    <a:pt x="847" y="1"/>
                  </a:lnTo>
                  <a:lnTo>
                    <a:pt x="833" y="2"/>
                  </a:lnTo>
                  <a:lnTo>
                    <a:pt x="819" y="5"/>
                  </a:lnTo>
                  <a:lnTo>
                    <a:pt x="803" y="7"/>
                  </a:lnTo>
                  <a:lnTo>
                    <a:pt x="788" y="11"/>
                  </a:lnTo>
                  <a:lnTo>
                    <a:pt x="761" y="17"/>
                  </a:lnTo>
                  <a:lnTo>
                    <a:pt x="744" y="22"/>
                  </a:lnTo>
                  <a:lnTo>
                    <a:pt x="743" y="22"/>
                  </a:lnTo>
                  <a:lnTo>
                    <a:pt x="720" y="30"/>
                  </a:lnTo>
                  <a:lnTo>
                    <a:pt x="698" y="38"/>
                  </a:lnTo>
                  <a:lnTo>
                    <a:pt x="676" y="48"/>
                  </a:lnTo>
                  <a:lnTo>
                    <a:pt x="654" y="58"/>
                  </a:lnTo>
                  <a:lnTo>
                    <a:pt x="630" y="69"/>
                  </a:lnTo>
                  <a:lnTo>
                    <a:pt x="608" y="80"/>
                  </a:lnTo>
                  <a:lnTo>
                    <a:pt x="586" y="91"/>
                  </a:lnTo>
                  <a:lnTo>
                    <a:pt x="564" y="103"/>
                  </a:lnTo>
                  <a:lnTo>
                    <a:pt x="543" y="116"/>
                  </a:lnTo>
                  <a:lnTo>
                    <a:pt x="521" y="129"/>
                  </a:lnTo>
                  <a:lnTo>
                    <a:pt x="500" y="143"/>
                  </a:lnTo>
                  <a:lnTo>
                    <a:pt x="479" y="157"/>
                  </a:lnTo>
                  <a:lnTo>
                    <a:pt x="458" y="171"/>
                  </a:lnTo>
                  <a:lnTo>
                    <a:pt x="436" y="186"/>
                  </a:lnTo>
                  <a:lnTo>
                    <a:pt x="416" y="202"/>
                  </a:lnTo>
                  <a:lnTo>
                    <a:pt x="395" y="218"/>
                  </a:lnTo>
                  <a:lnTo>
                    <a:pt x="376" y="235"/>
                  </a:lnTo>
                  <a:lnTo>
                    <a:pt x="356" y="252"/>
                  </a:lnTo>
                  <a:lnTo>
                    <a:pt x="337" y="270"/>
                  </a:lnTo>
                  <a:lnTo>
                    <a:pt x="318" y="287"/>
                  </a:lnTo>
                  <a:lnTo>
                    <a:pt x="299" y="305"/>
                  </a:lnTo>
                  <a:lnTo>
                    <a:pt x="281" y="324"/>
                  </a:lnTo>
                  <a:lnTo>
                    <a:pt x="263" y="342"/>
                  </a:lnTo>
                  <a:lnTo>
                    <a:pt x="244" y="362"/>
                  </a:lnTo>
                  <a:lnTo>
                    <a:pt x="227" y="381"/>
                  </a:lnTo>
                  <a:lnTo>
                    <a:pt x="211" y="401"/>
                  </a:lnTo>
                  <a:lnTo>
                    <a:pt x="195" y="421"/>
                  </a:lnTo>
                  <a:lnTo>
                    <a:pt x="179" y="442"/>
                  </a:lnTo>
                  <a:lnTo>
                    <a:pt x="164" y="463"/>
                  </a:lnTo>
                  <a:lnTo>
                    <a:pt x="149" y="483"/>
                  </a:lnTo>
                  <a:lnTo>
                    <a:pt x="135" y="504"/>
                  </a:lnTo>
                  <a:lnTo>
                    <a:pt x="121" y="526"/>
                  </a:lnTo>
                  <a:close/>
                  <a:moveTo>
                    <a:pt x="853" y="97"/>
                  </a:moveTo>
                  <a:lnTo>
                    <a:pt x="864" y="96"/>
                  </a:lnTo>
                  <a:lnTo>
                    <a:pt x="875" y="97"/>
                  </a:lnTo>
                  <a:lnTo>
                    <a:pt x="886" y="99"/>
                  </a:lnTo>
                  <a:lnTo>
                    <a:pt x="896" y="101"/>
                  </a:lnTo>
                  <a:lnTo>
                    <a:pt x="907" y="105"/>
                  </a:lnTo>
                  <a:lnTo>
                    <a:pt x="918" y="109"/>
                  </a:lnTo>
                  <a:lnTo>
                    <a:pt x="928" y="115"/>
                  </a:lnTo>
                  <a:lnTo>
                    <a:pt x="939" y="122"/>
                  </a:lnTo>
                  <a:lnTo>
                    <a:pt x="953" y="133"/>
                  </a:lnTo>
                  <a:lnTo>
                    <a:pt x="967" y="145"/>
                  </a:lnTo>
                  <a:lnTo>
                    <a:pt x="980" y="157"/>
                  </a:lnTo>
                  <a:lnTo>
                    <a:pt x="991" y="170"/>
                  </a:lnTo>
                  <a:lnTo>
                    <a:pt x="1001" y="181"/>
                  </a:lnTo>
                  <a:lnTo>
                    <a:pt x="1009" y="192"/>
                  </a:lnTo>
                  <a:lnTo>
                    <a:pt x="1016" y="201"/>
                  </a:lnTo>
                  <a:lnTo>
                    <a:pt x="1020" y="209"/>
                  </a:lnTo>
                  <a:lnTo>
                    <a:pt x="1024" y="215"/>
                  </a:lnTo>
                  <a:lnTo>
                    <a:pt x="1023" y="216"/>
                  </a:lnTo>
                  <a:lnTo>
                    <a:pt x="636" y="535"/>
                  </a:lnTo>
                  <a:lnTo>
                    <a:pt x="633" y="523"/>
                  </a:lnTo>
                  <a:lnTo>
                    <a:pt x="629" y="502"/>
                  </a:lnTo>
                  <a:lnTo>
                    <a:pt x="625" y="481"/>
                  </a:lnTo>
                  <a:lnTo>
                    <a:pt x="622" y="461"/>
                  </a:lnTo>
                  <a:lnTo>
                    <a:pt x="620" y="441"/>
                  </a:lnTo>
                  <a:lnTo>
                    <a:pt x="619" y="420"/>
                  </a:lnTo>
                  <a:lnTo>
                    <a:pt x="619" y="401"/>
                  </a:lnTo>
                  <a:lnTo>
                    <a:pt x="620" y="381"/>
                  </a:lnTo>
                  <a:lnTo>
                    <a:pt x="621" y="362"/>
                  </a:lnTo>
                  <a:lnTo>
                    <a:pt x="624" y="344"/>
                  </a:lnTo>
                  <a:lnTo>
                    <a:pt x="627" y="326"/>
                  </a:lnTo>
                  <a:lnTo>
                    <a:pt x="631" y="308"/>
                  </a:lnTo>
                  <a:lnTo>
                    <a:pt x="636" y="290"/>
                  </a:lnTo>
                  <a:lnTo>
                    <a:pt x="642" y="273"/>
                  </a:lnTo>
                  <a:lnTo>
                    <a:pt x="648" y="257"/>
                  </a:lnTo>
                  <a:lnTo>
                    <a:pt x="657" y="240"/>
                  </a:lnTo>
                  <a:lnTo>
                    <a:pt x="665" y="224"/>
                  </a:lnTo>
                  <a:lnTo>
                    <a:pt x="669" y="217"/>
                  </a:lnTo>
                  <a:lnTo>
                    <a:pt x="673" y="210"/>
                  </a:lnTo>
                  <a:lnTo>
                    <a:pt x="681" y="198"/>
                  </a:lnTo>
                  <a:lnTo>
                    <a:pt x="689" y="187"/>
                  </a:lnTo>
                  <a:lnTo>
                    <a:pt x="699" y="176"/>
                  </a:lnTo>
                  <a:lnTo>
                    <a:pt x="708" y="166"/>
                  </a:lnTo>
                  <a:lnTo>
                    <a:pt x="719" y="157"/>
                  </a:lnTo>
                  <a:lnTo>
                    <a:pt x="730" y="147"/>
                  </a:lnTo>
                  <a:lnTo>
                    <a:pt x="741" y="139"/>
                  </a:lnTo>
                  <a:lnTo>
                    <a:pt x="753" y="131"/>
                  </a:lnTo>
                  <a:lnTo>
                    <a:pt x="765" y="124"/>
                  </a:lnTo>
                  <a:lnTo>
                    <a:pt x="777" y="117"/>
                  </a:lnTo>
                  <a:lnTo>
                    <a:pt x="790" y="112"/>
                  </a:lnTo>
                  <a:lnTo>
                    <a:pt x="803" y="107"/>
                  </a:lnTo>
                  <a:lnTo>
                    <a:pt x="815" y="103"/>
                  </a:lnTo>
                  <a:lnTo>
                    <a:pt x="828" y="100"/>
                  </a:lnTo>
                  <a:lnTo>
                    <a:pt x="840" y="98"/>
                  </a:lnTo>
                  <a:lnTo>
                    <a:pt x="853" y="97"/>
                  </a:lnTo>
                  <a:close/>
                  <a:moveTo>
                    <a:pt x="540" y="229"/>
                  </a:moveTo>
                  <a:lnTo>
                    <a:pt x="559" y="217"/>
                  </a:lnTo>
                  <a:lnTo>
                    <a:pt x="554" y="228"/>
                  </a:lnTo>
                  <a:lnTo>
                    <a:pt x="543" y="261"/>
                  </a:lnTo>
                  <a:lnTo>
                    <a:pt x="536" y="285"/>
                  </a:lnTo>
                  <a:lnTo>
                    <a:pt x="530" y="312"/>
                  </a:lnTo>
                  <a:lnTo>
                    <a:pt x="525" y="344"/>
                  </a:lnTo>
                  <a:lnTo>
                    <a:pt x="521" y="380"/>
                  </a:lnTo>
                  <a:lnTo>
                    <a:pt x="520" y="399"/>
                  </a:lnTo>
                  <a:lnTo>
                    <a:pt x="519" y="419"/>
                  </a:lnTo>
                  <a:lnTo>
                    <a:pt x="519" y="441"/>
                  </a:lnTo>
                  <a:lnTo>
                    <a:pt x="520" y="463"/>
                  </a:lnTo>
                  <a:lnTo>
                    <a:pt x="521" y="486"/>
                  </a:lnTo>
                  <a:lnTo>
                    <a:pt x="524" y="509"/>
                  </a:lnTo>
                  <a:lnTo>
                    <a:pt x="527" y="533"/>
                  </a:lnTo>
                  <a:lnTo>
                    <a:pt x="532" y="558"/>
                  </a:lnTo>
                  <a:lnTo>
                    <a:pt x="537" y="583"/>
                  </a:lnTo>
                  <a:lnTo>
                    <a:pt x="544" y="609"/>
                  </a:lnTo>
                  <a:lnTo>
                    <a:pt x="552" y="636"/>
                  </a:lnTo>
                  <a:lnTo>
                    <a:pt x="562" y="663"/>
                  </a:lnTo>
                  <a:lnTo>
                    <a:pt x="572" y="690"/>
                  </a:lnTo>
                  <a:lnTo>
                    <a:pt x="585" y="718"/>
                  </a:lnTo>
                  <a:lnTo>
                    <a:pt x="599" y="747"/>
                  </a:lnTo>
                  <a:lnTo>
                    <a:pt x="614" y="775"/>
                  </a:lnTo>
                  <a:lnTo>
                    <a:pt x="625" y="793"/>
                  </a:lnTo>
                  <a:lnTo>
                    <a:pt x="636" y="811"/>
                  </a:lnTo>
                  <a:lnTo>
                    <a:pt x="647" y="829"/>
                  </a:lnTo>
                  <a:lnTo>
                    <a:pt x="660" y="846"/>
                  </a:lnTo>
                  <a:lnTo>
                    <a:pt x="673" y="862"/>
                  </a:lnTo>
                  <a:lnTo>
                    <a:pt x="687" y="879"/>
                  </a:lnTo>
                  <a:lnTo>
                    <a:pt x="701" y="895"/>
                  </a:lnTo>
                  <a:lnTo>
                    <a:pt x="715" y="911"/>
                  </a:lnTo>
                  <a:lnTo>
                    <a:pt x="731" y="926"/>
                  </a:lnTo>
                  <a:lnTo>
                    <a:pt x="746" y="942"/>
                  </a:lnTo>
                  <a:lnTo>
                    <a:pt x="763" y="957"/>
                  </a:lnTo>
                  <a:lnTo>
                    <a:pt x="780" y="972"/>
                  </a:lnTo>
                  <a:lnTo>
                    <a:pt x="797" y="986"/>
                  </a:lnTo>
                  <a:lnTo>
                    <a:pt x="815" y="1002"/>
                  </a:lnTo>
                  <a:lnTo>
                    <a:pt x="834" y="1016"/>
                  </a:lnTo>
                  <a:lnTo>
                    <a:pt x="854" y="1029"/>
                  </a:lnTo>
                  <a:lnTo>
                    <a:pt x="884" y="1050"/>
                  </a:lnTo>
                  <a:lnTo>
                    <a:pt x="913" y="1069"/>
                  </a:lnTo>
                  <a:lnTo>
                    <a:pt x="942" y="1086"/>
                  </a:lnTo>
                  <a:lnTo>
                    <a:pt x="969" y="1102"/>
                  </a:lnTo>
                  <a:lnTo>
                    <a:pt x="995" y="1116"/>
                  </a:lnTo>
                  <a:lnTo>
                    <a:pt x="1019" y="1129"/>
                  </a:lnTo>
                  <a:lnTo>
                    <a:pt x="1041" y="1140"/>
                  </a:lnTo>
                  <a:lnTo>
                    <a:pt x="1063" y="1150"/>
                  </a:lnTo>
                  <a:lnTo>
                    <a:pt x="1099" y="1165"/>
                  </a:lnTo>
                  <a:lnTo>
                    <a:pt x="1126" y="1176"/>
                  </a:lnTo>
                  <a:lnTo>
                    <a:pt x="1144" y="1184"/>
                  </a:lnTo>
                  <a:lnTo>
                    <a:pt x="1149" y="1185"/>
                  </a:lnTo>
                  <a:lnTo>
                    <a:pt x="609" y="1578"/>
                  </a:lnTo>
                  <a:lnTo>
                    <a:pt x="605" y="1576"/>
                  </a:lnTo>
                  <a:lnTo>
                    <a:pt x="576" y="1565"/>
                  </a:lnTo>
                  <a:lnTo>
                    <a:pt x="548" y="1553"/>
                  </a:lnTo>
                  <a:lnTo>
                    <a:pt x="521" y="1540"/>
                  </a:lnTo>
                  <a:lnTo>
                    <a:pt x="495" y="1528"/>
                  </a:lnTo>
                  <a:lnTo>
                    <a:pt x="469" y="1514"/>
                  </a:lnTo>
                  <a:lnTo>
                    <a:pt x="443" y="1500"/>
                  </a:lnTo>
                  <a:lnTo>
                    <a:pt x="419" y="1485"/>
                  </a:lnTo>
                  <a:lnTo>
                    <a:pt x="396" y="1469"/>
                  </a:lnTo>
                  <a:lnTo>
                    <a:pt x="364" y="1446"/>
                  </a:lnTo>
                  <a:lnTo>
                    <a:pt x="335" y="1421"/>
                  </a:lnTo>
                  <a:lnTo>
                    <a:pt x="307" y="1396"/>
                  </a:lnTo>
                  <a:lnTo>
                    <a:pt x="282" y="1371"/>
                  </a:lnTo>
                  <a:lnTo>
                    <a:pt x="259" y="1343"/>
                  </a:lnTo>
                  <a:lnTo>
                    <a:pt x="237" y="1317"/>
                  </a:lnTo>
                  <a:lnTo>
                    <a:pt x="218" y="1290"/>
                  </a:lnTo>
                  <a:lnTo>
                    <a:pt x="201" y="1263"/>
                  </a:lnTo>
                  <a:lnTo>
                    <a:pt x="186" y="1235"/>
                  </a:lnTo>
                  <a:lnTo>
                    <a:pt x="172" y="1208"/>
                  </a:lnTo>
                  <a:lnTo>
                    <a:pt x="160" y="1181"/>
                  </a:lnTo>
                  <a:lnTo>
                    <a:pt x="150" y="1153"/>
                  </a:lnTo>
                  <a:lnTo>
                    <a:pt x="140" y="1126"/>
                  </a:lnTo>
                  <a:lnTo>
                    <a:pt x="133" y="1100"/>
                  </a:lnTo>
                  <a:lnTo>
                    <a:pt x="126" y="1074"/>
                  </a:lnTo>
                  <a:lnTo>
                    <a:pt x="121" y="1049"/>
                  </a:lnTo>
                  <a:lnTo>
                    <a:pt x="116" y="1025"/>
                  </a:lnTo>
                  <a:lnTo>
                    <a:pt x="113" y="1001"/>
                  </a:lnTo>
                  <a:lnTo>
                    <a:pt x="110" y="977"/>
                  </a:lnTo>
                  <a:lnTo>
                    <a:pt x="108" y="955"/>
                  </a:lnTo>
                  <a:lnTo>
                    <a:pt x="107" y="914"/>
                  </a:lnTo>
                  <a:lnTo>
                    <a:pt x="107" y="879"/>
                  </a:lnTo>
                  <a:lnTo>
                    <a:pt x="109" y="849"/>
                  </a:lnTo>
                  <a:lnTo>
                    <a:pt x="111" y="826"/>
                  </a:lnTo>
                  <a:lnTo>
                    <a:pt x="113" y="810"/>
                  </a:lnTo>
                  <a:lnTo>
                    <a:pt x="115" y="802"/>
                  </a:lnTo>
                  <a:lnTo>
                    <a:pt x="120" y="774"/>
                  </a:lnTo>
                  <a:lnTo>
                    <a:pt x="127" y="745"/>
                  </a:lnTo>
                  <a:lnTo>
                    <a:pt x="135" y="716"/>
                  </a:lnTo>
                  <a:lnTo>
                    <a:pt x="146" y="687"/>
                  </a:lnTo>
                  <a:lnTo>
                    <a:pt x="158" y="658"/>
                  </a:lnTo>
                  <a:lnTo>
                    <a:pt x="173" y="628"/>
                  </a:lnTo>
                  <a:lnTo>
                    <a:pt x="189" y="597"/>
                  </a:lnTo>
                  <a:lnTo>
                    <a:pt x="207" y="568"/>
                  </a:lnTo>
                  <a:lnTo>
                    <a:pt x="222" y="544"/>
                  </a:lnTo>
                  <a:lnTo>
                    <a:pt x="238" y="521"/>
                  </a:lnTo>
                  <a:lnTo>
                    <a:pt x="255" y="498"/>
                  </a:lnTo>
                  <a:lnTo>
                    <a:pt x="273" y="475"/>
                  </a:lnTo>
                  <a:lnTo>
                    <a:pt x="291" y="452"/>
                  </a:lnTo>
                  <a:lnTo>
                    <a:pt x="310" y="430"/>
                  </a:lnTo>
                  <a:lnTo>
                    <a:pt x="330" y="407"/>
                  </a:lnTo>
                  <a:lnTo>
                    <a:pt x="350" y="385"/>
                  </a:lnTo>
                  <a:lnTo>
                    <a:pt x="372" y="364"/>
                  </a:lnTo>
                  <a:lnTo>
                    <a:pt x="394" y="343"/>
                  </a:lnTo>
                  <a:lnTo>
                    <a:pt x="416" y="323"/>
                  </a:lnTo>
                  <a:lnTo>
                    <a:pt x="440" y="303"/>
                  </a:lnTo>
                  <a:lnTo>
                    <a:pt x="465" y="284"/>
                  </a:lnTo>
                  <a:lnTo>
                    <a:pt x="489" y="265"/>
                  </a:lnTo>
                  <a:lnTo>
                    <a:pt x="514" y="247"/>
                  </a:lnTo>
                  <a:lnTo>
                    <a:pt x="540" y="229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5"/>
            <p:cNvSpPr>
              <a:spLocks noEditPoints="1"/>
            </p:cNvSpPr>
            <p:nvPr userDrawn="1"/>
          </p:nvSpPr>
          <p:spPr bwMode="auto">
            <a:xfrm>
              <a:off x="5587" y="568"/>
              <a:ext cx="155" cy="135"/>
            </a:xfrm>
            <a:custGeom>
              <a:avLst/>
              <a:gdLst>
                <a:gd name="T0" fmla="*/ 391 w 1553"/>
                <a:gd name="T1" fmla="*/ 1179 h 1349"/>
                <a:gd name="T2" fmla="*/ 507 w 1553"/>
                <a:gd name="T3" fmla="*/ 1261 h 1349"/>
                <a:gd name="T4" fmla="*/ 615 w 1553"/>
                <a:gd name="T5" fmla="*/ 1306 h 1349"/>
                <a:gd name="T6" fmla="*/ 738 w 1553"/>
                <a:gd name="T7" fmla="*/ 1337 h 1349"/>
                <a:gd name="T8" fmla="*/ 903 w 1553"/>
                <a:gd name="T9" fmla="*/ 1349 h 1349"/>
                <a:gd name="T10" fmla="*/ 1056 w 1553"/>
                <a:gd name="T11" fmla="*/ 1328 h 1349"/>
                <a:gd name="T12" fmla="*/ 1156 w 1553"/>
                <a:gd name="T13" fmla="*/ 1295 h 1349"/>
                <a:gd name="T14" fmla="*/ 1251 w 1553"/>
                <a:gd name="T15" fmla="*/ 1249 h 1349"/>
                <a:gd name="T16" fmla="*/ 1343 w 1553"/>
                <a:gd name="T17" fmla="*/ 1188 h 1349"/>
                <a:gd name="T18" fmla="*/ 1464 w 1553"/>
                <a:gd name="T19" fmla="*/ 1071 h 1349"/>
                <a:gd name="T20" fmla="*/ 1264 w 1553"/>
                <a:gd name="T21" fmla="*/ 68 h 1349"/>
                <a:gd name="T22" fmla="*/ 1106 w 1553"/>
                <a:gd name="T23" fmla="*/ 271 h 1349"/>
                <a:gd name="T24" fmla="*/ 1012 w 1553"/>
                <a:gd name="T25" fmla="*/ 365 h 1349"/>
                <a:gd name="T26" fmla="*/ 837 w 1553"/>
                <a:gd name="T27" fmla="*/ 495 h 1349"/>
                <a:gd name="T28" fmla="*/ 751 w 1553"/>
                <a:gd name="T29" fmla="*/ 538 h 1349"/>
                <a:gd name="T30" fmla="*/ 665 w 1553"/>
                <a:gd name="T31" fmla="*/ 566 h 1349"/>
                <a:gd name="T32" fmla="*/ 559 w 1553"/>
                <a:gd name="T33" fmla="*/ 583 h 1349"/>
                <a:gd name="T34" fmla="*/ 279 w 1553"/>
                <a:gd name="T35" fmla="*/ 9 h 1349"/>
                <a:gd name="T36" fmla="*/ 175 w 1553"/>
                <a:gd name="T37" fmla="*/ 45 h 1349"/>
                <a:gd name="T38" fmla="*/ 101 w 1553"/>
                <a:gd name="T39" fmla="*/ 90 h 1349"/>
                <a:gd name="T40" fmla="*/ 43 w 1553"/>
                <a:gd name="T41" fmla="*/ 149 h 1349"/>
                <a:gd name="T42" fmla="*/ 9 w 1553"/>
                <a:gd name="T43" fmla="*/ 233 h 1349"/>
                <a:gd name="T44" fmla="*/ 0 w 1553"/>
                <a:gd name="T45" fmla="*/ 325 h 1349"/>
                <a:gd name="T46" fmla="*/ 6 w 1553"/>
                <a:gd name="T47" fmla="*/ 422 h 1349"/>
                <a:gd name="T48" fmla="*/ 27 w 1553"/>
                <a:gd name="T49" fmla="*/ 545 h 1349"/>
                <a:gd name="T50" fmla="*/ 61 w 1553"/>
                <a:gd name="T51" fmla="*/ 668 h 1349"/>
                <a:gd name="T52" fmla="*/ 110 w 1553"/>
                <a:gd name="T53" fmla="*/ 788 h 1349"/>
                <a:gd name="T54" fmla="*/ 169 w 1553"/>
                <a:gd name="T55" fmla="*/ 904 h 1349"/>
                <a:gd name="T56" fmla="*/ 239 w 1553"/>
                <a:gd name="T57" fmla="*/ 1012 h 1349"/>
                <a:gd name="T58" fmla="*/ 108 w 1553"/>
                <a:gd name="T59" fmla="*/ 233 h 1349"/>
                <a:gd name="T60" fmla="*/ 137 w 1553"/>
                <a:gd name="T61" fmla="*/ 186 h 1349"/>
                <a:gd name="T62" fmla="*/ 202 w 1553"/>
                <a:gd name="T63" fmla="*/ 142 h 1349"/>
                <a:gd name="T64" fmla="*/ 263 w 1553"/>
                <a:gd name="T65" fmla="*/ 119 h 1349"/>
                <a:gd name="T66" fmla="*/ 421 w 1553"/>
                <a:gd name="T67" fmla="*/ 582 h 1349"/>
                <a:gd name="T68" fmla="*/ 322 w 1553"/>
                <a:gd name="T69" fmla="*/ 560 h 1349"/>
                <a:gd name="T70" fmla="*/ 237 w 1553"/>
                <a:gd name="T71" fmla="*/ 520 h 1349"/>
                <a:gd name="T72" fmla="*/ 168 w 1553"/>
                <a:gd name="T73" fmla="*/ 463 h 1349"/>
                <a:gd name="T74" fmla="*/ 133 w 1553"/>
                <a:gd name="T75" fmla="*/ 415 h 1349"/>
                <a:gd name="T76" fmla="*/ 107 w 1553"/>
                <a:gd name="T77" fmla="*/ 349 h 1349"/>
                <a:gd name="T78" fmla="*/ 98 w 1553"/>
                <a:gd name="T79" fmla="*/ 282 h 1349"/>
                <a:gd name="T80" fmla="*/ 129 w 1553"/>
                <a:gd name="T81" fmla="*/ 561 h 1349"/>
                <a:gd name="T82" fmla="*/ 239 w 1553"/>
                <a:gd name="T83" fmla="*/ 632 h 1349"/>
                <a:gd name="T84" fmla="*/ 350 w 1553"/>
                <a:gd name="T85" fmla="*/ 674 h 1349"/>
                <a:gd name="T86" fmla="*/ 469 w 1553"/>
                <a:gd name="T87" fmla="*/ 695 h 1349"/>
                <a:gd name="T88" fmla="*/ 613 w 1553"/>
                <a:gd name="T89" fmla="*/ 691 h 1349"/>
                <a:gd name="T90" fmla="*/ 737 w 1553"/>
                <a:gd name="T91" fmla="*/ 666 h 1349"/>
                <a:gd name="T92" fmla="*/ 836 w 1553"/>
                <a:gd name="T93" fmla="*/ 626 h 1349"/>
                <a:gd name="T94" fmla="*/ 934 w 1553"/>
                <a:gd name="T95" fmla="*/ 572 h 1349"/>
                <a:gd name="T96" fmla="*/ 1047 w 1553"/>
                <a:gd name="T97" fmla="*/ 487 h 1349"/>
                <a:gd name="T98" fmla="*/ 1155 w 1553"/>
                <a:gd name="T99" fmla="*/ 386 h 1349"/>
                <a:gd name="T100" fmla="*/ 1231 w 1553"/>
                <a:gd name="T101" fmla="*/ 298 h 1349"/>
                <a:gd name="T102" fmla="*/ 1375 w 1553"/>
                <a:gd name="T103" fmla="*/ 1006 h 1349"/>
                <a:gd name="T104" fmla="*/ 1269 w 1553"/>
                <a:gd name="T105" fmla="*/ 1102 h 1349"/>
                <a:gd name="T106" fmla="*/ 1107 w 1553"/>
                <a:gd name="T107" fmla="*/ 1194 h 1349"/>
                <a:gd name="T108" fmla="*/ 951 w 1553"/>
                <a:gd name="T109" fmla="*/ 1235 h 1349"/>
                <a:gd name="T110" fmla="*/ 810 w 1553"/>
                <a:gd name="T111" fmla="*/ 1238 h 1349"/>
                <a:gd name="T112" fmla="*/ 690 w 1553"/>
                <a:gd name="T113" fmla="*/ 1218 h 1349"/>
                <a:gd name="T114" fmla="*/ 554 w 1553"/>
                <a:gd name="T115" fmla="*/ 1168 h 1349"/>
                <a:gd name="T116" fmla="*/ 447 w 1553"/>
                <a:gd name="T117" fmla="*/ 1099 h 1349"/>
                <a:gd name="T118" fmla="*/ 336 w 1553"/>
                <a:gd name="T119" fmla="*/ 982 h 1349"/>
                <a:gd name="T120" fmla="*/ 253 w 1553"/>
                <a:gd name="T121" fmla="*/ 863 h 1349"/>
                <a:gd name="T122" fmla="*/ 185 w 1553"/>
                <a:gd name="T123" fmla="*/ 729 h 1349"/>
                <a:gd name="T124" fmla="*/ 134 w 1553"/>
                <a:gd name="T125" fmla="*/ 58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3" h="1349">
                  <a:moveTo>
                    <a:pt x="286" y="1073"/>
                  </a:moveTo>
                  <a:lnTo>
                    <a:pt x="312" y="1102"/>
                  </a:lnTo>
                  <a:lnTo>
                    <a:pt x="338" y="1129"/>
                  </a:lnTo>
                  <a:lnTo>
                    <a:pt x="364" y="1155"/>
                  </a:lnTo>
                  <a:lnTo>
                    <a:pt x="391" y="1179"/>
                  </a:lnTo>
                  <a:lnTo>
                    <a:pt x="418" y="1201"/>
                  </a:lnTo>
                  <a:lnTo>
                    <a:pt x="445" y="1223"/>
                  </a:lnTo>
                  <a:lnTo>
                    <a:pt x="472" y="1241"/>
                  </a:lnTo>
                  <a:lnTo>
                    <a:pt x="500" y="1257"/>
                  </a:lnTo>
                  <a:lnTo>
                    <a:pt x="507" y="1261"/>
                  </a:lnTo>
                  <a:lnTo>
                    <a:pt x="522" y="1269"/>
                  </a:lnTo>
                  <a:lnTo>
                    <a:pt x="545" y="1279"/>
                  </a:lnTo>
                  <a:lnTo>
                    <a:pt x="576" y="1292"/>
                  </a:lnTo>
                  <a:lnTo>
                    <a:pt x="595" y="1299"/>
                  </a:lnTo>
                  <a:lnTo>
                    <a:pt x="615" y="1306"/>
                  </a:lnTo>
                  <a:lnTo>
                    <a:pt x="636" y="1313"/>
                  </a:lnTo>
                  <a:lnTo>
                    <a:pt x="659" y="1320"/>
                  </a:lnTo>
                  <a:lnTo>
                    <a:pt x="684" y="1326"/>
                  </a:lnTo>
                  <a:lnTo>
                    <a:pt x="711" y="1332"/>
                  </a:lnTo>
                  <a:lnTo>
                    <a:pt x="738" y="1337"/>
                  </a:lnTo>
                  <a:lnTo>
                    <a:pt x="767" y="1342"/>
                  </a:lnTo>
                  <a:lnTo>
                    <a:pt x="801" y="1346"/>
                  </a:lnTo>
                  <a:lnTo>
                    <a:pt x="835" y="1348"/>
                  </a:lnTo>
                  <a:lnTo>
                    <a:pt x="869" y="1349"/>
                  </a:lnTo>
                  <a:lnTo>
                    <a:pt x="903" y="1349"/>
                  </a:lnTo>
                  <a:lnTo>
                    <a:pt x="937" y="1347"/>
                  </a:lnTo>
                  <a:lnTo>
                    <a:pt x="970" y="1343"/>
                  </a:lnTo>
                  <a:lnTo>
                    <a:pt x="1003" y="1339"/>
                  </a:lnTo>
                  <a:lnTo>
                    <a:pt x="1036" y="1332"/>
                  </a:lnTo>
                  <a:lnTo>
                    <a:pt x="1056" y="1328"/>
                  </a:lnTo>
                  <a:lnTo>
                    <a:pt x="1076" y="1322"/>
                  </a:lnTo>
                  <a:lnTo>
                    <a:pt x="1096" y="1316"/>
                  </a:lnTo>
                  <a:lnTo>
                    <a:pt x="1116" y="1310"/>
                  </a:lnTo>
                  <a:lnTo>
                    <a:pt x="1136" y="1303"/>
                  </a:lnTo>
                  <a:lnTo>
                    <a:pt x="1156" y="1295"/>
                  </a:lnTo>
                  <a:lnTo>
                    <a:pt x="1175" y="1287"/>
                  </a:lnTo>
                  <a:lnTo>
                    <a:pt x="1194" y="1279"/>
                  </a:lnTo>
                  <a:lnTo>
                    <a:pt x="1213" y="1269"/>
                  </a:lnTo>
                  <a:lnTo>
                    <a:pt x="1232" y="1259"/>
                  </a:lnTo>
                  <a:lnTo>
                    <a:pt x="1251" y="1249"/>
                  </a:lnTo>
                  <a:lnTo>
                    <a:pt x="1269" y="1238"/>
                  </a:lnTo>
                  <a:lnTo>
                    <a:pt x="1288" y="1227"/>
                  </a:lnTo>
                  <a:lnTo>
                    <a:pt x="1307" y="1215"/>
                  </a:lnTo>
                  <a:lnTo>
                    <a:pt x="1325" y="1201"/>
                  </a:lnTo>
                  <a:lnTo>
                    <a:pt x="1343" y="1188"/>
                  </a:lnTo>
                  <a:lnTo>
                    <a:pt x="1368" y="1167"/>
                  </a:lnTo>
                  <a:lnTo>
                    <a:pt x="1393" y="1145"/>
                  </a:lnTo>
                  <a:lnTo>
                    <a:pt x="1417" y="1122"/>
                  </a:lnTo>
                  <a:lnTo>
                    <a:pt x="1441" y="1097"/>
                  </a:lnTo>
                  <a:lnTo>
                    <a:pt x="1464" y="1071"/>
                  </a:lnTo>
                  <a:lnTo>
                    <a:pt x="1487" y="1044"/>
                  </a:lnTo>
                  <a:lnTo>
                    <a:pt x="1511" y="1015"/>
                  </a:lnTo>
                  <a:lnTo>
                    <a:pt x="1534" y="986"/>
                  </a:lnTo>
                  <a:lnTo>
                    <a:pt x="1553" y="959"/>
                  </a:lnTo>
                  <a:lnTo>
                    <a:pt x="1264" y="68"/>
                  </a:lnTo>
                  <a:lnTo>
                    <a:pt x="1211" y="140"/>
                  </a:lnTo>
                  <a:lnTo>
                    <a:pt x="1165" y="200"/>
                  </a:lnTo>
                  <a:lnTo>
                    <a:pt x="1145" y="225"/>
                  </a:lnTo>
                  <a:lnTo>
                    <a:pt x="1125" y="249"/>
                  </a:lnTo>
                  <a:lnTo>
                    <a:pt x="1106" y="271"/>
                  </a:lnTo>
                  <a:lnTo>
                    <a:pt x="1087" y="292"/>
                  </a:lnTo>
                  <a:lnTo>
                    <a:pt x="1068" y="312"/>
                  </a:lnTo>
                  <a:lnTo>
                    <a:pt x="1050" y="330"/>
                  </a:lnTo>
                  <a:lnTo>
                    <a:pt x="1031" y="348"/>
                  </a:lnTo>
                  <a:lnTo>
                    <a:pt x="1012" y="365"/>
                  </a:lnTo>
                  <a:lnTo>
                    <a:pt x="970" y="399"/>
                  </a:lnTo>
                  <a:lnTo>
                    <a:pt x="923" y="436"/>
                  </a:lnTo>
                  <a:lnTo>
                    <a:pt x="888" y="462"/>
                  </a:lnTo>
                  <a:lnTo>
                    <a:pt x="854" y="484"/>
                  </a:lnTo>
                  <a:lnTo>
                    <a:pt x="837" y="495"/>
                  </a:lnTo>
                  <a:lnTo>
                    <a:pt x="819" y="505"/>
                  </a:lnTo>
                  <a:lnTo>
                    <a:pt x="802" y="514"/>
                  </a:lnTo>
                  <a:lnTo>
                    <a:pt x="785" y="522"/>
                  </a:lnTo>
                  <a:lnTo>
                    <a:pt x="768" y="530"/>
                  </a:lnTo>
                  <a:lnTo>
                    <a:pt x="751" y="538"/>
                  </a:lnTo>
                  <a:lnTo>
                    <a:pt x="734" y="545"/>
                  </a:lnTo>
                  <a:lnTo>
                    <a:pt x="717" y="551"/>
                  </a:lnTo>
                  <a:lnTo>
                    <a:pt x="699" y="556"/>
                  </a:lnTo>
                  <a:lnTo>
                    <a:pt x="682" y="561"/>
                  </a:lnTo>
                  <a:lnTo>
                    <a:pt x="665" y="566"/>
                  </a:lnTo>
                  <a:lnTo>
                    <a:pt x="648" y="569"/>
                  </a:lnTo>
                  <a:lnTo>
                    <a:pt x="629" y="573"/>
                  </a:lnTo>
                  <a:lnTo>
                    <a:pt x="607" y="577"/>
                  </a:lnTo>
                  <a:lnTo>
                    <a:pt x="584" y="580"/>
                  </a:lnTo>
                  <a:lnTo>
                    <a:pt x="559" y="583"/>
                  </a:lnTo>
                  <a:lnTo>
                    <a:pt x="553" y="584"/>
                  </a:lnTo>
                  <a:lnTo>
                    <a:pt x="551" y="578"/>
                  </a:lnTo>
                  <a:lnTo>
                    <a:pt x="328" y="0"/>
                  </a:lnTo>
                  <a:lnTo>
                    <a:pt x="306" y="4"/>
                  </a:lnTo>
                  <a:lnTo>
                    <a:pt x="279" y="9"/>
                  </a:lnTo>
                  <a:lnTo>
                    <a:pt x="251" y="17"/>
                  </a:lnTo>
                  <a:lnTo>
                    <a:pt x="221" y="27"/>
                  </a:lnTo>
                  <a:lnTo>
                    <a:pt x="205" y="32"/>
                  </a:lnTo>
                  <a:lnTo>
                    <a:pt x="190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0"/>
                  </a:lnTo>
                  <a:lnTo>
                    <a:pt x="115" y="79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3" y="103"/>
                  </a:lnTo>
                  <a:lnTo>
                    <a:pt x="68" y="118"/>
                  </a:lnTo>
                  <a:lnTo>
                    <a:pt x="55" y="133"/>
                  </a:lnTo>
                  <a:lnTo>
                    <a:pt x="43" y="149"/>
                  </a:lnTo>
                  <a:lnTo>
                    <a:pt x="33" y="166"/>
                  </a:lnTo>
                  <a:lnTo>
                    <a:pt x="24" y="183"/>
                  </a:lnTo>
                  <a:lnTo>
                    <a:pt x="17" y="201"/>
                  </a:lnTo>
                  <a:lnTo>
                    <a:pt x="12" y="219"/>
                  </a:lnTo>
                  <a:lnTo>
                    <a:pt x="9" y="233"/>
                  </a:lnTo>
                  <a:lnTo>
                    <a:pt x="7" y="247"/>
                  </a:lnTo>
                  <a:lnTo>
                    <a:pt x="5" y="263"/>
                  </a:lnTo>
                  <a:lnTo>
                    <a:pt x="3" y="279"/>
                  </a:lnTo>
                  <a:lnTo>
                    <a:pt x="1" y="307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2" y="374"/>
                  </a:lnTo>
                  <a:lnTo>
                    <a:pt x="4" y="398"/>
                  </a:lnTo>
                  <a:lnTo>
                    <a:pt x="6" y="422"/>
                  </a:lnTo>
                  <a:lnTo>
                    <a:pt x="9" y="446"/>
                  </a:lnTo>
                  <a:lnTo>
                    <a:pt x="13" y="471"/>
                  </a:lnTo>
                  <a:lnTo>
                    <a:pt x="17" y="496"/>
                  </a:lnTo>
                  <a:lnTo>
                    <a:pt x="21" y="520"/>
                  </a:lnTo>
                  <a:lnTo>
                    <a:pt x="27" y="545"/>
                  </a:lnTo>
                  <a:lnTo>
                    <a:pt x="33" y="569"/>
                  </a:lnTo>
                  <a:lnTo>
                    <a:pt x="39" y="594"/>
                  </a:lnTo>
                  <a:lnTo>
                    <a:pt x="46" y="618"/>
                  </a:lnTo>
                  <a:lnTo>
                    <a:pt x="53" y="643"/>
                  </a:lnTo>
                  <a:lnTo>
                    <a:pt x="61" y="668"/>
                  </a:lnTo>
                  <a:lnTo>
                    <a:pt x="70" y="692"/>
                  </a:lnTo>
                  <a:lnTo>
                    <a:pt x="79" y="717"/>
                  </a:lnTo>
                  <a:lnTo>
                    <a:pt x="88" y="741"/>
                  </a:lnTo>
                  <a:lnTo>
                    <a:pt x="98" y="764"/>
                  </a:lnTo>
                  <a:lnTo>
                    <a:pt x="110" y="788"/>
                  </a:lnTo>
                  <a:lnTo>
                    <a:pt x="121" y="812"/>
                  </a:lnTo>
                  <a:lnTo>
                    <a:pt x="132" y="835"/>
                  </a:lnTo>
                  <a:lnTo>
                    <a:pt x="144" y="859"/>
                  </a:lnTo>
                  <a:lnTo>
                    <a:pt x="156" y="882"/>
                  </a:lnTo>
                  <a:lnTo>
                    <a:pt x="169" y="904"/>
                  </a:lnTo>
                  <a:lnTo>
                    <a:pt x="182" y="926"/>
                  </a:lnTo>
                  <a:lnTo>
                    <a:pt x="196" y="948"/>
                  </a:lnTo>
                  <a:lnTo>
                    <a:pt x="210" y="970"/>
                  </a:lnTo>
                  <a:lnTo>
                    <a:pt x="224" y="991"/>
                  </a:lnTo>
                  <a:lnTo>
                    <a:pt x="239" y="1012"/>
                  </a:lnTo>
                  <a:lnTo>
                    <a:pt x="254" y="1033"/>
                  </a:lnTo>
                  <a:lnTo>
                    <a:pt x="270" y="1053"/>
                  </a:lnTo>
                  <a:lnTo>
                    <a:pt x="286" y="1073"/>
                  </a:lnTo>
                  <a:close/>
                  <a:moveTo>
                    <a:pt x="105" y="243"/>
                  </a:moveTo>
                  <a:lnTo>
                    <a:pt x="108" y="233"/>
                  </a:lnTo>
                  <a:lnTo>
                    <a:pt x="112" y="223"/>
                  </a:lnTo>
                  <a:lnTo>
                    <a:pt x="117" y="213"/>
                  </a:lnTo>
                  <a:lnTo>
                    <a:pt x="122" y="204"/>
                  </a:lnTo>
                  <a:lnTo>
                    <a:pt x="129" y="195"/>
                  </a:lnTo>
                  <a:lnTo>
                    <a:pt x="137" y="186"/>
                  </a:lnTo>
                  <a:lnTo>
                    <a:pt x="146" y="178"/>
                  </a:lnTo>
                  <a:lnTo>
                    <a:pt x="155" y="170"/>
                  </a:lnTo>
                  <a:lnTo>
                    <a:pt x="170" y="160"/>
                  </a:lnTo>
                  <a:lnTo>
                    <a:pt x="186" y="150"/>
                  </a:lnTo>
                  <a:lnTo>
                    <a:pt x="202" y="142"/>
                  </a:lnTo>
                  <a:lnTo>
                    <a:pt x="217" y="135"/>
                  </a:lnTo>
                  <a:lnTo>
                    <a:pt x="231" y="129"/>
                  </a:lnTo>
                  <a:lnTo>
                    <a:pt x="244" y="125"/>
                  </a:lnTo>
                  <a:lnTo>
                    <a:pt x="255" y="122"/>
                  </a:lnTo>
                  <a:lnTo>
                    <a:pt x="263" y="119"/>
                  </a:lnTo>
                  <a:lnTo>
                    <a:pt x="270" y="118"/>
                  </a:lnTo>
                  <a:lnTo>
                    <a:pt x="271" y="119"/>
                  </a:lnTo>
                  <a:lnTo>
                    <a:pt x="455" y="585"/>
                  </a:lnTo>
                  <a:lnTo>
                    <a:pt x="442" y="584"/>
                  </a:lnTo>
                  <a:lnTo>
                    <a:pt x="421" y="582"/>
                  </a:lnTo>
                  <a:lnTo>
                    <a:pt x="400" y="579"/>
                  </a:lnTo>
                  <a:lnTo>
                    <a:pt x="380" y="575"/>
                  </a:lnTo>
                  <a:lnTo>
                    <a:pt x="360" y="571"/>
                  </a:lnTo>
                  <a:lnTo>
                    <a:pt x="341" y="566"/>
                  </a:lnTo>
                  <a:lnTo>
                    <a:pt x="322" y="560"/>
                  </a:lnTo>
                  <a:lnTo>
                    <a:pt x="304" y="553"/>
                  </a:lnTo>
                  <a:lnTo>
                    <a:pt x="286" y="546"/>
                  </a:lnTo>
                  <a:lnTo>
                    <a:pt x="269" y="538"/>
                  </a:lnTo>
                  <a:lnTo>
                    <a:pt x="252" y="529"/>
                  </a:lnTo>
                  <a:lnTo>
                    <a:pt x="237" y="520"/>
                  </a:lnTo>
                  <a:lnTo>
                    <a:pt x="222" y="510"/>
                  </a:lnTo>
                  <a:lnTo>
                    <a:pt x="207" y="499"/>
                  </a:lnTo>
                  <a:lnTo>
                    <a:pt x="193" y="488"/>
                  </a:lnTo>
                  <a:lnTo>
                    <a:pt x="180" y="476"/>
                  </a:lnTo>
                  <a:lnTo>
                    <a:pt x="168" y="463"/>
                  </a:lnTo>
                  <a:lnTo>
                    <a:pt x="162" y="456"/>
                  </a:lnTo>
                  <a:lnTo>
                    <a:pt x="157" y="450"/>
                  </a:lnTo>
                  <a:lnTo>
                    <a:pt x="148" y="439"/>
                  </a:lnTo>
                  <a:lnTo>
                    <a:pt x="140" y="427"/>
                  </a:lnTo>
                  <a:lnTo>
                    <a:pt x="133" y="415"/>
                  </a:lnTo>
                  <a:lnTo>
                    <a:pt x="126" y="403"/>
                  </a:lnTo>
                  <a:lnTo>
                    <a:pt x="120" y="390"/>
                  </a:lnTo>
                  <a:lnTo>
                    <a:pt x="115" y="377"/>
                  </a:lnTo>
                  <a:lnTo>
                    <a:pt x="111" y="363"/>
                  </a:lnTo>
                  <a:lnTo>
                    <a:pt x="107" y="349"/>
                  </a:lnTo>
                  <a:lnTo>
                    <a:pt x="104" y="336"/>
                  </a:lnTo>
                  <a:lnTo>
                    <a:pt x="101" y="322"/>
                  </a:lnTo>
                  <a:lnTo>
                    <a:pt x="99" y="308"/>
                  </a:lnTo>
                  <a:lnTo>
                    <a:pt x="98" y="295"/>
                  </a:lnTo>
                  <a:lnTo>
                    <a:pt x="98" y="282"/>
                  </a:lnTo>
                  <a:lnTo>
                    <a:pt x="99" y="268"/>
                  </a:lnTo>
                  <a:lnTo>
                    <a:pt x="102" y="255"/>
                  </a:lnTo>
                  <a:lnTo>
                    <a:pt x="105" y="243"/>
                  </a:lnTo>
                  <a:close/>
                  <a:moveTo>
                    <a:pt x="134" y="582"/>
                  </a:moveTo>
                  <a:lnTo>
                    <a:pt x="129" y="561"/>
                  </a:lnTo>
                  <a:lnTo>
                    <a:pt x="138" y="569"/>
                  </a:lnTo>
                  <a:lnTo>
                    <a:pt x="165" y="589"/>
                  </a:lnTo>
                  <a:lnTo>
                    <a:pt x="185" y="603"/>
                  </a:lnTo>
                  <a:lnTo>
                    <a:pt x="210" y="617"/>
                  </a:lnTo>
                  <a:lnTo>
                    <a:pt x="239" y="632"/>
                  </a:lnTo>
                  <a:lnTo>
                    <a:pt x="271" y="647"/>
                  </a:lnTo>
                  <a:lnTo>
                    <a:pt x="289" y="655"/>
                  </a:lnTo>
                  <a:lnTo>
                    <a:pt x="309" y="662"/>
                  </a:lnTo>
                  <a:lnTo>
                    <a:pt x="329" y="668"/>
                  </a:lnTo>
                  <a:lnTo>
                    <a:pt x="350" y="674"/>
                  </a:lnTo>
                  <a:lnTo>
                    <a:pt x="372" y="680"/>
                  </a:lnTo>
                  <a:lnTo>
                    <a:pt x="395" y="685"/>
                  </a:lnTo>
                  <a:lnTo>
                    <a:pt x="419" y="689"/>
                  </a:lnTo>
                  <a:lnTo>
                    <a:pt x="444" y="692"/>
                  </a:lnTo>
                  <a:lnTo>
                    <a:pt x="469" y="695"/>
                  </a:lnTo>
                  <a:lnTo>
                    <a:pt x="496" y="696"/>
                  </a:lnTo>
                  <a:lnTo>
                    <a:pt x="525" y="697"/>
                  </a:lnTo>
                  <a:lnTo>
                    <a:pt x="553" y="696"/>
                  </a:lnTo>
                  <a:lnTo>
                    <a:pt x="583" y="694"/>
                  </a:lnTo>
                  <a:lnTo>
                    <a:pt x="613" y="691"/>
                  </a:lnTo>
                  <a:lnTo>
                    <a:pt x="644" y="687"/>
                  </a:lnTo>
                  <a:lnTo>
                    <a:pt x="676" y="681"/>
                  </a:lnTo>
                  <a:lnTo>
                    <a:pt x="696" y="676"/>
                  </a:lnTo>
                  <a:lnTo>
                    <a:pt x="717" y="671"/>
                  </a:lnTo>
                  <a:lnTo>
                    <a:pt x="737" y="666"/>
                  </a:lnTo>
                  <a:lnTo>
                    <a:pt x="757" y="659"/>
                  </a:lnTo>
                  <a:lnTo>
                    <a:pt x="777" y="652"/>
                  </a:lnTo>
                  <a:lnTo>
                    <a:pt x="797" y="643"/>
                  </a:lnTo>
                  <a:lnTo>
                    <a:pt x="816" y="635"/>
                  </a:lnTo>
                  <a:lnTo>
                    <a:pt x="836" y="626"/>
                  </a:lnTo>
                  <a:lnTo>
                    <a:pt x="856" y="616"/>
                  </a:lnTo>
                  <a:lnTo>
                    <a:pt x="875" y="606"/>
                  </a:lnTo>
                  <a:lnTo>
                    <a:pt x="894" y="595"/>
                  </a:lnTo>
                  <a:lnTo>
                    <a:pt x="915" y="584"/>
                  </a:lnTo>
                  <a:lnTo>
                    <a:pt x="934" y="572"/>
                  </a:lnTo>
                  <a:lnTo>
                    <a:pt x="953" y="559"/>
                  </a:lnTo>
                  <a:lnTo>
                    <a:pt x="972" y="546"/>
                  </a:lnTo>
                  <a:lnTo>
                    <a:pt x="991" y="532"/>
                  </a:lnTo>
                  <a:lnTo>
                    <a:pt x="1020" y="509"/>
                  </a:lnTo>
                  <a:lnTo>
                    <a:pt x="1047" y="487"/>
                  </a:lnTo>
                  <a:lnTo>
                    <a:pt x="1072" y="466"/>
                  </a:lnTo>
                  <a:lnTo>
                    <a:pt x="1096" y="444"/>
                  </a:lnTo>
                  <a:lnTo>
                    <a:pt x="1118" y="424"/>
                  </a:lnTo>
                  <a:lnTo>
                    <a:pt x="1138" y="404"/>
                  </a:lnTo>
                  <a:lnTo>
                    <a:pt x="1155" y="386"/>
                  </a:lnTo>
                  <a:lnTo>
                    <a:pt x="1171" y="370"/>
                  </a:lnTo>
                  <a:lnTo>
                    <a:pt x="1197" y="340"/>
                  </a:lnTo>
                  <a:lnTo>
                    <a:pt x="1216" y="318"/>
                  </a:lnTo>
                  <a:lnTo>
                    <a:pt x="1227" y="304"/>
                  </a:lnTo>
                  <a:lnTo>
                    <a:pt x="1231" y="298"/>
                  </a:lnTo>
                  <a:lnTo>
                    <a:pt x="1437" y="933"/>
                  </a:lnTo>
                  <a:lnTo>
                    <a:pt x="1435" y="936"/>
                  </a:lnTo>
                  <a:lnTo>
                    <a:pt x="1415" y="960"/>
                  </a:lnTo>
                  <a:lnTo>
                    <a:pt x="1396" y="983"/>
                  </a:lnTo>
                  <a:lnTo>
                    <a:pt x="1375" y="1006"/>
                  </a:lnTo>
                  <a:lnTo>
                    <a:pt x="1355" y="1028"/>
                  </a:lnTo>
                  <a:lnTo>
                    <a:pt x="1334" y="1048"/>
                  </a:lnTo>
                  <a:lnTo>
                    <a:pt x="1313" y="1067"/>
                  </a:lnTo>
                  <a:lnTo>
                    <a:pt x="1290" y="1085"/>
                  </a:lnTo>
                  <a:lnTo>
                    <a:pt x="1269" y="1102"/>
                  </a:lnTo>
                  <a:lnTo>
                    <a:pt x="1236" y="1125"/>
                  </a:lnTo>
                  <a:lnTo>
                    <a:pt x="1204" y="1146"/>
                  </a:lnTo>
                  <a:lnTo>
                    <a:pt x="1172" y="1164"/>
                  </a:lnTo>
                  <a:lnTo>
                    <a:pt x="1139" y="1180"/>
                  </a:lnTo>
                  <a:lnTo>
                    <a:pt x="1107" y="1194"/>
                  </a:lnTo>
                  <a:lnTo>
                    <a:pt x="1075" y="1206"/>
                  </a:lnTo>
                  <a:lnTo>
                    <a:pt x="1043" y="1216"/>
                  </a:lnTo>
                  <a:lnTo>
                    <a:pt x="1012" y="1224"/>
                  </a:lnTo>
                  <a:lnTo>
                    <a:pt x="981" y="1230"/>
                  </a:lnTo>
                  <a:lnTo>
                    <a:pt x="951" y="1235"/>
                  </a:lnTo>
                  <a:lnTo>
                    <a:pt x="922" y="1238"/>
                  </a:lnTo>
                  <a:lnTo>
                    <a:pt x="892" y="1240"/>
                  </a:lnTo>
                  <a:lnTo>
                    <a:pt x="864" y="1240"/>
                  </a:lnTo>
                  <a:lnTo>
                    <a:pt x="836" y="1240"/>
                  </a:lnTo>
                  <a:lnTo>
                    <a:pt x="810" y="1238"/>
                  </a:lnTo>
                  <a:lnTo>
                    <a:pt x="784" y="1235"/>
                  </a:lnTo>
                  <a:lnTo>
                    <a:pt x="759" y="1232"/>
                  </a:lnTo>
                  <a:lnTo>
                    <a:pt x="735" y="1228"/>
                  </a:lnTo>
                  <a:lnTo>
                    <a:pt x="713" y="1223"/>
                  </a:lnTo>
                  <a:lnTo>
                    <a:pt x="690" y="1218"/>
                  </a:lnTo>
                  <a:lnTo>
                    <a:pt x="651" y="1206"/>
                  </a:lnTo>
                  <a:lnTo>
                    <a:pt x="618" y="1195"/>
                  </a:lnTo>
                  <a:lnTo>
                    <a:pt x="590" y="1184"/>
                  </a:lnTo>
                  <a:lnTo>
                    <a:pt x="569" y="1174"/>
                  </a:lnTo>
                  <a:lnTo>
                    <a:pt x="554" y="1168"/>
                  </a:lnTo>
                  <a:lnTo>
                    <a:pt x="548" y="1164"/>
                  </a:lnTo>
                  <a:lnTo>
                    <a:pt x="522" y="1151"/>
                  </a:lnTo>
                  <a:lnTo>
                    <a:pt x="496" y="1135"/>
                  </a:lnTo>
                  <a:lnTo>
                    <a:pt x="472" y="1118"/>
                  </a:lnTo>
                  <a:lnTo>
                    <a:pt x="447" y="1099"/>
                  </a:lnTo>
                  <a:lnTo>
                    <a:pt x="423" y="1078"/>
                  </a:lnTo>
                  <a:lnTo>
                    <a:pt x="399" y="1055"/>
                  </a:lnTo>
                  <a:lnTo>
                    <a:pt x="376" y="1031"/>
                  </a:lnTo>
                  <a:lnTo>
                    <a:pt x="353" y="1004"/>
                  </a:lnTo>
                  <a:lnTo>
                    <a:pt x="336" y="982"/>
                  </a:lnTo>
                  <a:lnTo>
                    <a:pt x="318" y="960"/>
                  </a:lnTo>
                  <a:lnTo>
                    <a:pt x="300" y="937"/>
                  </a:lnTo>
                  <a:lnTo>
                    <a:pt x="284" y="913"/>
                  </a:lnTo>
                  <a:lnTo>
                    <a:pt x="268" y="888"/>
                  </a:lnTo>
                  <a:lnTo>
                    <a:pt x="253" y="863"/>
                  </a:lnTo>
                  <a:lnTo>
                    <a:pt x="238" y="838"/>
                  </a:lnTo>
                  <a:lnTo>
                    <a:pt x="224" y="811"/>
                  </a:lnTo>
                  <a:lnTo>
                    <a:pt x="210" y="784"/>
                  </a:lnTo>
                  <a:lnTo>
                    <a:pt x="197" y="757"/>
                  </a:lnTo>
                  <a:lnTo>
                    <a:pt x="185" y="729"/>
                  </a:lnTo>
                  <a:lnTo>
                    <a:pt x="173" y="701"/>
                  </a:lnTo>
                  <a:lnTo>
                    <a:pt x="162" y="672"/>
                  </a:lnTo>
                  <a:lnTo>
                    <a:pt x="152" y="642"/>
                  </a:lnTo>
                  <a:lnTo>
                    <a:pt x="143" y="612"/>
                  </a:lnTo>
                  <a:lnTo>
                    <a:pt x="134" y="582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6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1491950"/>
            <a:ext cx="121888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Freeform 6"/>
          <p:cNvSpPr>
            <a:spLocks/>
          </p:cNvSpPr>
          <p:nvPr userDrawn="1"/>
        </p:nvSpPr>
        <p:spPr bwMode="auto">
          <a:xfrm>
            <a:off x="1588" y="1491950"/>
            <a:ext cx="12188825" cy="5365750"/>
          </a:xfrm>
          <a:custGeom>
            <a:avLst/>
            <a:gdLst>
              <a:gd name="T0" fmla="*/ 23034 w 23034"/>
              <a:gd name="T1" fmla="*/ 10140 h 10140"/>
              <a:gd name="T2" fmla="*/ 0 w 23034"/>
              <a:gd name="T3" fmla="*/ 10140 h 10140"/>
              <a:gd name="T4" fmla="*/ 0 w 23034"/>
              <a:gd name="T5" fmla="*/ 4882 h 10140"/>
              <a:gd name="T6" fmla="*/ 23034 w 23034"/>
              <a:gd name="T7" fmla="*/ 0 h 10140"/>
              <a:gd name="T8" fmla="*/ 23034 w 23034"/>
              <a:gd name="T9" fmla="*/ 10140 h 10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34" h="10140">
                <a:moveTo>
                  <a:pt x="23034" y="10140"/>
                </a:moveTo>
                <a:lnTo>
                  <a:pt x="0" y="10140"/>
                </a:lnTo>
                <a:lnTo>
                  <a:pt x="0" y="4882"/>
                </a:lnTo>
                <a:lnTo>
                  <a:pt x="23034" y="0"/>
                </a:lnTo>
                <a:lnTo>
                  <a:pt x="23034" y="1014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9" name="Freeform 7"/>
          <p:cNvSpPr>
            <a:spLocks/>
          </p:cNvSpPr>
          <p:nvPr userDrawn="1"/>
        </p:nvSpPr>
        <p:spPr bwMode="auto">
          <a:xfrm>
            <a:off x="1588" y="3136600"/>
            <a:ext cx="12188825" cy="3721100"/>
          </a:xfrm>
          <a:custGeom>
            <a:avLst/>
            <a:gdLst>
              <a:gd name="T0" fmla="*/ 23034 w 23034"/>
              <a:gd name="T1" fmla="*/ 7032 h 7032"/>
              <a:gd name="T2" fmla="*/ 0 w 23034"/>
              <a:gd name="T3" fmla="*/ 7032 h 7032"/>
              <a:gd name="T4" fmla="*/ 0 w 23034"/>
              <a:gd name="T5" fmla="*/ 1774 h 7032"/>
              <a:gd name="T6" fmla="*/ 8370 w 23034"/>
              <a:gd name="T7" fmla="*/ 0 h 7032"/>
              <a:gd name="T8" fmla="*/ 23034 w 23034"/>
              <a:gd name="T9" fmla="*/ 2586 h 7032"/>
              <a:gd name="T10" fmla="*/ 23034 w 23034"/>
              <a:gd name="T11" fmla="*/ 7032 h 7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34" h="7032">
                <a:moveTo>
                  <a:pt x="23034" y="7032"/>
                </a:moveTo>
                <a:lnTo>
                  <a:pt x="0" y="7032"/>
                </a:lnTo>
                <a:lnTo>
                  <a:pt x="0" y="1774"/>
                </a:lnTo>
                <a:lnTo>
                  <a:pt x="8370" y="0"/>
                </a:lnTo>
                <a:lnTo>
                  <a:pt x="23034" y="2586"/>
                </a:lnTo>
                <a:lnTo>
                  <a:pt x="23034" y="7032"/>
                </a:lnTo>
                <a:close/>
              </a:path>
            </a:pathLst>
          </a:custGeom>
          <a:solidFill>
            <a:srgbClr val="E9E9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1493838"/>
            <a:ext cx="121888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" name="Rechtwinkliges Dreieck 34"/>
          <p:cNvSpPr/>
          <p:nvPr userDrawn="1"/>
        </p:nvSpPr>
        <p:spPr>
          <a:xfrm>
            <a:off x="0" y="4073236"/>
            <a:ext cx="1981200" cy="27844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algn="ctr"/>
            <a:endParaRPr lang="de-DE" dirty="0" err="1"/>
          </a:p>
        </p:txBody>
      </p:sp>
      <p:sp>
        <p:nvSpPr>
          <p:cNvPr id="39" name="Untertitel 2"/>
          <p:cNvSpPr txBox="1">
            <a:spLocks/>
          </p:cNvSpPr>
          <p:nvPr userDrawn="1"/>
        </p:nvSpPr>
        <p:spPr>
          <a:xfrm>
            <a:off x="10875714" y="6317368"/>
            <a:ext cx="690894" cy="2308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/>
                <a:ea typeface="+mn-ea"/>
                <a:cs typeface="Corbel"/>
              </a:rPr>
              <a:t>igepa.de</a:t>
            </a:r>
          </a:p>
        </p:txBody>
      </p:sp>
      <p:sp>
        <p:nvSpPr>
          <p:cNvPr id="40" name="Freeform 9"/>
          <p:cNvSpPr>
            <a:spLocks/>
          </p:cNvSpPr>
          <p:nvPr userDrawn="1"/>
        </p:nvSpPr>
        <p:spPr bwMode="auto">
          <a:xfrm>
            <a:off x="6246813" y="4246563"/>
            <a:ext cx="5943600" cy="2613025"/>
          </a:xfrm>
          <a:custGeom>
            <a:avLst/>
            <a:gdLst>
              <a:gd name="T0" fmla="*/ 11233 w 11233"/>
              <a:gd name="T1" fmla="*/ 4937 h 4937"/>
              <a:gd name="T2" fmla="*/ 0 w 11233"/>
              <a:gd name="T3" fmla="*/ 4937 h 4937"/>
              <a:gd name="T4" fmla="*/ 8447 w 11233"/>
              <a:gd name="T5" fmla="*/ 0 h 4937"/>
              <a:gd name="T6" fmla="*/ 11233 w 11233"/>
              <a:gd name="T7" fmla="*/ 491 h 4937"/>
              <a:gd name="T8" fmla="*/ 11233 w 11233"/>
              <a:gd name="T9" fmla="*/ 4937 h 4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33" h="4937">
                <a:moveTo>
                  <a:pt x="11233" y="4937"/>
                </a:moveTo>
                <a:lnTo>
                  <a:pt x="0" y="4937"/>
                </a:lnTo>
                <a:lnTo>
                  <a:pt x="8447" y="0"/>
                </a:lnTo>
                <a:lnTo>
                  <a:pt x="11233" y="491"/>
                </a:lnTo>
                <a:lnTo>
                  <a:pt x="11233" y="4937"/>
                </a:lnTo>
                <a:close/>
              </a:path>
            </a:pathLst>
          </a:custGeom>
          <a:solidFill>
            <a:srgbClr val="6CAC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6235337" y="3386667"/>
            <a:ext cx="5955076" cy="3472921"/>
          </a:xfrm>
          <a:custGeom>
            <a:avLst/>
            <a:gdLst>
              <a:gd name="T0" fmla="*/ 23034 w 23034"/>
              <a:gd name="T1" fmla="*/ 10140 h 10140"/>
              <a:gd name="T2" fmla="*/ 0 w 23034"/>
              <a:gd name="T3" fmla="*/ 10140 h 10140"/>
              <a:gd name="T4" fmla="*/ 0 w 23034"/>
              <a:gd name="T5" fmla="*/ 4882 h 10140"/>
              <a:gd name="T6" fmla="*/ 23034 w 23034"/>
              <a:gd name="T7" fmla="*/ 0 h 10140"/>
              <a:gd name="T8" fmla="*/ 23034 w 23034"/>
              <a:gd name="T9" fmla="*/ 10140 h 10140"/>
              <a:gd name="connsiteX0" fmla="*/ 23034 w 23034"/>
              <a:gd name="connsiteY0" fmla="*/ 10140 h 10140"/>
              <a:gd name="connsiteX1" fmla="*/ 0 w 23034"/>
              <a:gd name="connsiteY1" fmla="*/ 10140 h 10140"/>
              <a:gd name="connsiteX2" fmla="*/ 23034 w 23034"/>
              <a:gd name="connsiteY2" fmla="*/ 0 h 10140"/>
              <a:gd name="connsiteX3" fmla="*/ 23034 w 23034"/>
              <a:gd name="connsiteY3" fmla="*/ 10140 h 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4" h="10140">
                <a:moveTo>
                  <a:pt x="23034" y="10140"/>
                </a:moveTo>
                <a:lnTo>
                  <a:pt x="0" y="10140"/>
                </a:lnTo>
                <a:lnTo>
                  <a:pt x="23034" y="0"/>
                </a:lnTo>
                <a:lnTo>
                  <a:pt x="23034" y="10140"/>
                </a:lnTo>
                <a:close/>
              </a:path>
            </a:pathLst>
          </a:custGeom>
          <a:solidFill>
            <a:srgbClr val="005B44">
              <a:alpha val="6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3" name="Group 4"/>
          <p:cNvGrpSpPr>
            <a:grpSpLocks noChangeAspect="1"/>
          </p:cNvGrpSpPr>
          <p:nvPr userDrawn="1"/>
        </p:nvGrpSpPr>
        <p:grpSpPr bwMode="auto">
          <a:xfrm>
            <a:off x="8992393" y="661989"/>
            <a:ext cx="2429669" cy="510714"/>
            <a:chOff x="5587" y="417"/>
            <a:chExt cx="1608" cy="338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587" y="417"/>
              <a:ext cx="16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5"/>
            <p:cNvSpPr>
              <a:spLocks noEditPoints="1"/>
            </p:cNvSpPr>
            <p:nvPr userDrawn="1"/>
          </p:nvSpPr>
          <p:spPr bwMode="auto">
            <a:xfrm>
              <a:off x="6809" y="484"/>
              <a:ext cx="386" cy="114"/>
            </a:xfrm>
            <a:custGeom>
              <a:avLst/>
              <a:gdLst>
                <a:gd name="T0" fmla="*/ 532 w 3861"/>
                <a:gd name="T1" fmla="*/ 835 h 1136"/>
                <a:gd name="T2" fmla="*/ 502 w 3861"/>
                <a:gd name="T3" fmla="*/ 980 h 1136"/>
                <a:gd name="T4" fmla="*/ 218 w 3861"/>
                <a:gd name="T5" fmla="*/ 995 h 1136"/>
                <a:gd name="T6" fmla="*/ 185 w 3861"/>
                <a:gd name="T7" fmla="*/ 828 h 1136"/>
                <a:gd name="T8" fmla="*/ 138 w 3861"/>
                <a:gd name="T9" fmla="*/ 1107 h 1136"/>
                <a:gd name="T10" fmla="*/ 473 w 3861"/>
                <a:gd name="T11" fmla="*/ 1120 h 1136"/>
                <a:gd name="T12" fmla="*/ 689 w 3861"/>
                <a:gd name="T13" fmla="*/ 994 h 1136"/>
                <a:gd name="T14" fmla="*/ 727 w 3861"/>
                <a:gd name="T15" fmla="*/ 805 h 1136"/>
                <a:gd name="T16" fmla="*/ 623 w 3861"/>
                <a:gd name="T17" fmla="*/ 697 h 1136"/>
                <a:gd name="T18" fmla="*/ 215 w 3861"/>
                <a:gd name="T19" fmla="*/ 653 h 1136"/>
                <a:gd name="T20" fmla="*/ 217 w 3861"/>
                <a:gd name="T21" fmla="*/ 534 h 1136"/>
                <a:gd name="T22" fmla="*/ 419 w 3861"/>
                <a:gd name="T23" fmla="*/ 537 h 1136"/>
                <a:gd name="T24" fmla="*/ 582 w 3861"/>
                <a:gd name="T25" fmla="*/ 432 h 1136"/>
                <a:gd name="T26" fmla="*/ 612 w 3861"/>
                <a:gd name="T27" fmla="*/ 209 h 1136"/>
                <a:gd name="T28" fmla="*/ 331 w 3861"/>
                <a:gd name="T29" fmla="*/ 0 h 1136"/>
                <a:gd name="T30" fmla="*/ 128 w 3861"/>
                <a:gd name="T31" fmla="*/ 63 h 1136"/>
                <a:gd name="T32" fmla="*/ 27 w 3861"/>
                <a:gd name="T33" fmla="*/ 245 h 1136"/>
                <a:gd name="T34" fmla="*/ 97 w 3861"/>
                <a:gd name="T35" fmla="*/ 457 h 1136"/>
                <a:gd name="T36" fmla="*/ 41 w 3861"/>
                <a:gd name="T37" fmla="*/ 621 h 1136"/>
                <a:gd name="T38" fmla="*/ 96 w 3861"/>
                <a:gd name="T39" fmla="*/ 752 h 1136"/>
                <a:gd name="T40" fmla="*/ 7 w 3861"/>
                <a:gd name="T41" fmla="*/ 886 h 1136"/>
                <a:gd name="T42" fmla="*/ 226 w 3861"/>
                <a:gd name="T43" fmla="*/ 383 h 1136"/>
                <a:gd name="T44" fmla="*/ 235 w 3861"/>
                <a:gd name="T45" fmla="*/ 163 h 1136"/>
                <a:gd name="T46" fmla="*/ 417 w 3861"/>
                <a:gd name="T47" fmla="*/ 155 h 1136"/>
                <a:gd name="T48" fmla="*/ 443 w 3861"/>
                <a:gd name="T49" fmla="*/ 371 h 1136"/>
                <a:gd name="T50" fmla="*/ 267 w 3861"/>
                <a:gd name="T51" fmla="*/ 418 h 1136"/>
                <a:gd name="T52" fmla="*/ 1156 w 3861"/>
                <a:gd name="T53" fmla="*/ 197 h 1136"/>
                <a:gd name="T54" fmla="*/ 1322 w 3861"/>
                <a:gd name="T55" fmla="*/ 171 h 1136"/>
                <a:gd name="T56" fmla="*/ 1200 w 3861"/>
                <a:gd name="T57" fmla="*/ 16 h 1136"/>
                <a:gd name="T58" fmla="*/ 887 w 3861"/>
                <a:gd name="T59" fmla="*/ 793 h 1136"/>
                <a:gd name="T60" fmla="*/ 1598 w 3861"/>
                <a:gd name="T61" fmla="*/ 771 h 1136"/>
                <a:gd name="T62" fmla="*/ 1857 w 3861"/>
                <a:gd name="T63" fmla="*/ 802 h 1136"/>
                <a:gd name="T64" fmla="*/ 2071 w 3861"/>
                <a:gd name="T65" fmla="*/ 648 h 1136"/>
                <a:gd name="T66" fmla="*/ 2133 w 3861"/>
                <a:gd name="T67" fmla="*/ 337 h 1136"/>
                <a:gd name="T68" fmla="*/ 2000 w 3861"/>
                <a:gd name="T69" fmla="*/ 83 h 1136"/>
                <a:gd name="T70" fmla="*/ 1751 w 3861"/>
                <a:gd name="T71" fmla="*/ 1 h 1136"/>
                <a:gd name="T72" fmla="*/ 1512 w 3861"/>
                <a:gd name="T73" fmla="*/ 107 h 1136"/>
                <a:gd name="T74" fmla="*/ 1402 w 3861"/>
                <a:gd name="T75" fmla="*/ 383 h 1136"/>
                <a:gd name="T76" fmla="*/ 1662 w 3861"/>
                <a:gd name="T77" fmla="*/ 188 h 1136"/>
                <a:gd name="T78" fmla="*/ 1799 w 3861"/>
                <a:gd name="T79" fmla="*/ 150 h 1136"/>
                <a:gd name="T80" fmla="*/ 1914 w 3861"/>
                <a:gd name="T81" fmla="*/ 237 h 1136"/>
                <a:gd name="T82" fmla="*/ 1919 w 3861"/>
                <a:gd name="T83" fmla="*/ 566 h 1136"/>
                <a:gd name="T84" fmla="*/ 1809 w 3861"/>
                <a:gd name="T85" fmla="*/ 659 h 1136"/>
                <a:gd name="T86" fmla="*/ 1669 w 3861"/>
                <a:gd name="T87" fmla="*/ 631 h 1136"/>
                <a:gd name="T88" fmla="*/ 1588 w 3861"/>
                <a:gd name="T89" fmla="*/ 407 h 1136"/>
                <a:gd name="T90" fmla="*/ 2301 w 3861"/>
                <a:gd name="T91" fmla="*/ 606 h 1136"/>
                <a:gd name="T92" fmla="*/ 2393 w 3861"/>
                <a:gd name="T93" fmla="*/ 775 h 1136"/>
                <a:gd name="T94" fmla="*/ 2607 w 3861"/>
                <a:gd name="T95" fmla="*/ 803 h 1136"/>
                <a:gd name="T96" fmla="*/ 2948 w 3861"/>
                <a:gd name="T97" fmla="*/ 793 h 1136"/>
                <a:gd name="T98" fmla="*/ 2642 w 3861"/>
                <a:gd name="T99" fmla="*/ 650 h 1136"/>
                <a:gd name="T100" fmla="*/ 2486 w 3861"/>
                <a:gd name="T101" fmla="*/ 579 h 1136"/>
                <a:gd name="T102" fmla="*/ 3404 w 3861"/>
                <a:gd name="T103" fmla="*/ 778 h 1136"/>
                <a:gd name="T104" fmla="*/ 3609 w 3861"/>
                <a:gd name="T105" fmla="*/ 801 h 1136"/>
                <a:gd name="T106" fmla="*/ 3802 w 3861"/>
                <a:gd name="T107" fmla="*/ 643 h 1136"/>
                <a:gd name="T108" fmla="*/ 3858 w 3861"/>
                <a:gd name="T109" fmla="*/ 329 h 1136"/>
                <a:gd name="T110" fmla="*/ 3759 w 3861"/>
                <a:gd name="T111" fmla="*/ 83 h 1136"/>
                <a:gd name="T112" fmla="*/ 3540 w 3861"/>
                <a:gd name="T113" fmla="*/ 1 h 1136"/>
                <a:gd name="T114" fmla="*/ 3154 w 3861"/>
                <a:gd name="T115" fmla="*/ 1099 h 1136"/>
                <a:gd name="T116" fmla="*/ 3475 w 3861"/>
                <a:gd name="T117" fmla="*/ 152 h 1136"/>
                <a:gd name="T118" fmla="*/ 3611 w 3861"/>
                <a:gd name="T119" fmla="*/ 186 h 1136"/>
                <a:gd name="T120" fmla="*/ 3666 w 3861"/>
                <a:gd name="T121" fmla="*/ 486 h 1136"/>
                <a:gd name="T122" fmla="*/ 3579 w 3861"/>
                <a:gd name="T123" fmla="*/ 636 h 1136"/>
                <a:gd name="T124" fmla="*/ 3408 w 3861"/>
                <a:gd name="T125" fmla="*/ 644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61" h="1136">
                  <a:moveTo>
                    <a:pt x="211" y="804"/>
                  </a:moveTo>
                  <a:lnTo>
                    <a:pt x="234" y="809"/>
                  </a:lnTo>
                  <a:lnTo>
                    <a:pt x="259" y="813"/>
                  </a:lnTo>
                  <a:lnTo>
                    <a:pt x="286" y="815"/>
                  </a:lnTo>
                  <a:lnTo>
                    <a:pt x="316" y="815"/>
                  </a:lnTo>
                  <a:lnTo>
                    <a:pt x="423" y="815"/>
                  </a:lnTo>
                  <a:lnTo>
                    <a:pt x="439" y="816"/>
                  </a:lnTo>
                  <a:lnTo>
                    <a:pt x="454" y="816"/>
                  </a:lnTo>
                  <a:lnTo>
                    <a:pt x="468" y="818"/>
                  </a:lnTo>
                  <a:lnTo>
                    <a:pt x="481" y="819"/>
                  </a:lnTo>
                  <a:lnTo>
                    <a:pt x="493" y="821"/>
                  </a:lnTo>
                  <a:lnTo>
                    <a:pt x="504" y="824"/>
                  </a:lnTo>
                  <a:lnTo>
                    <a:pt x="514" y="827"/>
                  </a:lnTo>
                  <a:lnTo>
                    <a:pt x="524" y="831"/>
                  </a:lnTo>
                  <a:lnTo>
                    <a:pt x="532" y="835"/>
                  </a:lnTo>
                  <a:lnTo>
                    <a:pt x="539" y="841"/>
                  </a:lnTo>
                  <a:lnTo>
                    <a:pt x="546" y="847"/>
                  </a:lnTo>
                  <a:lnTo>
                    <a:pt x="551" y="854"/>
                  </a:lnTo>
                  <a:lnTo>
                    <a:pt x="555" y="862"/>
                  </a:lnTo>
                  <a:lnTo>
                    <a:pt x="558" y="871"/>
                  </a:lnTo>
                  <a:lnTo>
                    <a:pt x="560" y="881"/>
                  </a:lnTo>
                  <a:lnTo>
                    <a:pt x="560" y="892"/>
                  </a:lnTo>
                  <a:lnTo>
                    <a:pt x="559" y="905"/>
                  </a:lnTo>
                  <a:lnTo>
                    <a:pt x="556" y="916"/>
                  </a:lnTo>
                  <a:lnTo>
                    <a:pt x="552" y="929"/>
                  </a:lnTo>
                  <a:lnTo>
                    <a:pt x="546" y="940"/>
                  </a:lnTo>
                  <a:lnTo>
                    <a:pt x="537" y="951"/>
                  </a:lnTo>
                  <a:lnTo>
                    <a:pt x="527" y="961"/>
                  </a:lnTo>
                  <a:lnTo>
                    <a:pt x="515" y="971"/>
                  </a:lnTo>
                  <a:lnTo>
                    <a:pt x="502" y="980"/>
                  </a:lnTo>
                  <a:lnTo>
                    <a:pt x="487" y="989"/>
                  </a:lnTo>
                  <a:lnTo>
                    <a:pt x="471" y="996"/>
                  </a:lnTo>
                  <a:lnTo>
                    <a:pt x="454" y="1003"/>
                  </a:lnTo>
                  <a:lnTo>
                    <a:pt x="435" y="1008"/>
                  </a:lnTo>
                  <a:lnTo>
                    <a:pt x="416" y="1012"/>
                  </a:lnTo>
                  <a:lnTo>
                    <a:pt x="395" y="1015"/>
                  </a:lnTo>
                  <a:lnTo>
                    <a:pt x="373" y="1017"/>
                  </a:lnTo>
                  <a:lnTo>
                    <a:pt x="350" y="1017"/>
                  </a:lnTo>
                  <a:lnTo>
                    <a:pt x="327" y="1017"/>
                  </a:lnTo>
                  <a:lnTo>
                    <a:pt x="306" y="1015"/>
                  </a:lnTo>
                  <a:lnTo>
                    <a:pt x="286" y="1013"/>
                  </a:lnTo>
                  <a:lnTo>
                    <a:pt x="267" y="1010"/>
                  </a:lnTo>
                  <a:lnTo>
                    <a:pt x="249" y="1006"/>
                  </a:lnTo>
                  <a:lnTo>
                    <a:pt x="233" y="1001"/>
                  </a:lnTo>
                  <a:lnTo>
                    <a:pt x="218" y="995"/>
                  </a:lnTo>
                  <a:lnTo>
                    <a:pt x="204" y="988"/>
                  </a:lnTo>
                  <a:lnTo>
                    <a:pt x="192" y="980"/>
                  </a:lnTo>
                  <a:lnTo>
                    <a:pt x="181" y="972"/>
                  </a:lnTo>
                  <a:lnTo>
                    <a:pt x="172" y="963"/>
                  </a:lnTo>
                  <a:lnTo>
                    <a:pt x="165" y="953"/>
                  </a:lnTo>
                  <a:lnTo>
                    <a:pt x="159" y="943"/>
                  </a:lnTo>
                  <a:lnTo>
                    <a:pt x="155" y="932"/>
                  </a:lnTo>
                  <a:lnTo>
                    <a:pt x="153" y="919"/>
                  </a:lnTo>
                  <a:lnTo>
                    <a:pt x="152" y="906"/>
                  </a:lnTo>
                  <a:lnTo>
                    <a:pt x="153" y="892"/>
                  </a:lnTo>
                  <a:lnTo>
                    <a:pt x="155" y="879"/>
                  </a:lnTo>
                  <a:lnTo>
                    <a:pt x="160" y="866"/>
                  </a:lnTo>
                  <a:lnTo>
                    <a:pt x="167" y="853"/>
                  </a:lnTo>
                  <a:lnTo>
                    <a:pt x="175" y="840"/>
                  </a:lnTo>
                  <a:lnTo>
                    <a:pt x="185" y="828"/>
                  </a:lnTo>
                  <a:lnTo>
                    <a:pt x="197" y="816"/>
                  </a:lnTo>
                  <a:lnTo>
                    <a:pt x="211" y="804"/>
                  </a:lnTo>
                  <a:close/>
                  <a:moveTo>
                    <a:pt x="24" y="1022"/>
                  </a:moveTo>
                  <a:lnTo>
                    <a:pt x="31" y="1031"/>
                  </a:lnTo>
                  <a:lnTo>
                    <a:pt x="38" y="1040"/>
                  </a:lnTo>
                  <a:lnTo>
                    <a:pt x="45" y="1048"/>
                  </a:lnTo>
                  <a:lnTo>
                    <a:pt x="53" y="1056"/>
                  </a:lnTo>
                  <a:lnTo>
                    <a:pt x="62" y="1064"/>
                  </a:lnTo>
                  <a:lnTo>
                    <a:pt x="71" y="1071"/>
                  </a:lnTo>
                  <a:lnTo>
                    <a:pt x="81" y="1078"/>
                  </a:lnTo>
                  <a:lnTo>
                    <a:pt x="91" y="1085"/>
                  </a:lnTo>
                  <a:lnTo>
                    <a:pt x="102" y="1091"/>
                  </a:lnTo>
                  <a:lnTo>
                    <a:pt x="113" y="1096"/>
                  </a:lnTo>
                  <a:lnTo>
                    <a:pt x="125" y="1102"/>
                  </a:lnTo>
                  <a:lnTo>
                    <a:pt x="138" y="1107"/>
                  </a:lnTo>
                  <a:lnTo>
                    <a:pt x="151" y="1112"/>
                  </a:lnTo>
                  <a:lnTo>
                    <a:pt x="165" y="1116"/>
                  </a:lnTo>
                  <a:lnTo>
                    <a:pt x="179" y="1120"/>
                  </a:lnTo>
                  <a:lnTo>
                    <a:pt x="193" y="1123"/>
                  </a:lnTo>
                  <a:lnTo>
                    <a:pt x="223" y="1129"/>
                  </a:lnTo>
                  <a:lnTo>
                    <a:pt x="255" y="1133"/>
                  </a:lnTo>
                  <a:lnTo>
                    <a:pt x="287" y="1135"/>
                  </a:lnTo>
                  <a:lnTo>
                    <a:pt x="321" y="1136"/>
                  </a:lnTo>
                  <a:lnTo>
                    <a:pt x="345" y="1135"/>
                  </a:lnTo>
                  <a:lnTo>
                    <a:pt x="368" y="1134"/>
                  </a:lnTo>
                  <a:lnTo>
                    <a:pt x="390" y="1133"/>
                  </a:lnTo>
                  <a:lnTo>
                    <a:pt x="412" y="1131"/>
                  </a:lnTo>
                  <a:lnTo>
                    <a:pt x="433" y="1128"/>
                  </a:lnTo>
                  <a:lnTo>
                    <a:pt x="453" y="1124"/>
                  </a:lnTo>
                  <a:lnTo>
                    <a:pt x="473" y="1120"/>
                  </a:lnTo>
                  <a:lnTo>
                    <a:pt x="492" y="1115"/>
                  </a:lnTo>
                  <a:lnTo>
                    <a:pt x="511" y="1108"/>
                  </a:lnTo>
                  <a:lnTo>
                    <a:pt x="529" y="1102"/>
                  </a:lnTo>
                  <a:lnTo>
                    <a:pt x="547" y="1096"/>
                  </a:lnTo>
                  <a:lnTo>
                    <a:pt x="564" y="1089"/>
                  </a:lnTo>
                  <a:lnTo>
                    <a:pt x="580" y="1081"/>
                  </a:lnTo>
                  <a:lnTo>
                    <a:pt x="595" y="1073"/>
                  </a:lnTo>
                  <a:lnTo>
                    <a:pt x="609" y="1065"/>
                  </a:lnTo>
                  <a:lnTo>
                    <a:pt x="623" y="1056"/>
                  </a:lnTo>
                  <a:lnTo>
                    <a:pt x="636" y="1047"/>
                  </a:lnTo>
                  <a:lnTo>
                    <a:pt x="648" y="1037"/>
                  </a:lnTo>
                  <a:lnTo>
                    <a:pt x="659" y="1027"/>
                  </a:lnTo>
                  <a:lnTo>
                    <a:pt x="670" y="1017"/>
                  </a:lnTo>
                  <a:lnTo>
                    <a:pt x="680" y="1006"/>
                  </a:lnTo>
                  <a:lnTo>
                    <a:pt x="689" y="994"/>
                  </a:lnTo>
                  <a:lnTo>
                    <a:pt x="698" y="982"/>
                  </a:lnTo>
                  <a:lnTo>
                    <a:pt x="705" y="970"/>
                  </a:lnTo>
                  <a:lnTo>
                    <a:pt x="712" y="957"/>
                  </a:lnTo>
                  <a:lnTo>
                    <a:pt x="718" y="945"/>
                  </a:lnTo>
                  <a:lnTo>
                    <a:pt x="723" y="932"/>
                  </a:lnTo>
                  <a:lnTo>
                    <a:pt x="727" y="917"/>
                  </a:lnTo>
                  <a:lnTo>
                    <a:pt x="730" y="904"/>
                  </a:lnTo>
                  <a:lnTo>
                    <a:pt x="732" y="890"/>
                  </a:lnTo>
                  <a:lnTo>
                    <a:pt x="734" y="876"/>
                  </a:lnTo>
                  <a:lnTo>
                    <a:pt x="734" y="862"/>
                  </a:lnTo>
                  <a:lnTo>
                    <a:pt x="734" y="850"/>
                  </a:lnTo>
                  <a:lnTo>
                    <a:pt x="733" y="838"/>
                  </a:lnTo>
                  <a:lnTo>
                    <a:pt x="732" y="827"/>
                  </a:lnTo>
                  <a:lnTo>
                    <a:pt x="730" y="816"/>
                  </a:lnTo>
                  <a:lnTo>
                    <a:pt x="727" y="805"/>
                  </a:lnTo>
                  <a:lnTo>
                    <a:pt x="724" y="795"/>
                  </a:lnTo>
                  <a:lnTo>
                    <a:pt x="721" y="785"/>
                  </a:lnTo>
                  <a:lnTo>
                    <a:pt x="716" y="776"/>
                  </a:lnTo>
                  <a:lnTo>
                    <a:pt x="712" y="767"/>
                  </a:lnTo>
                  <a:lnTo>
                    <a:pt x="706" y="759"/>
                  </a:lnTo>
                  <a:lnTo>
                    <a:pt x="700" y="751"/>
                  </a:lnTo>
                  <a:lnTo>
                    <a:pt x="694" y="743"/>
                  </a:lnTo>
                  <a:lnTo>
                    <a:pt x="687" y="736"/>
                  </a:lnTo>
                  <a:lnTo>
                    <a:pt x="680" y="728"/>
                  </a:lnTo>
                  <a:lnTo>
                    <a:pt x="672" y="722"/>
                  </a:lnTo>
                  <a:lnTo>
                    <a:pt x="663" y="716"/>
                  </a:lnTo>
                  <a:lnTo>
                    <a:pt x="654" y="711"/>
                  </a:lnTo>
                  <a:lnTo>
                    <a:pt x="644" y="706"/>
                  </a:lnTo>
                  <a:lnTo>
                    <a:pt x="634" y="701"/>
                  </a:lnTo>
                  <a:lnTo>
                    <a:pt x="623" y="697"/>
                  </a:lnTo>
                  <a:lnTo>
                    <a:pt x="600" y="689"/>
                  </a:lnTo>
                  <a:lnTo>
                    <a:pt x="574" y="683"/>
                  </a:lnTo>
                  <a:lnTo>
                    <a:pt x="547" y="678"/>
                  </a:lnTo>
                  <a:lnTo>
                    <a:pt x="516" y="674"/>
                  </a:lnTo>
                  <a:lnTo>
                    <a:pt x="485" y="672"/>
                  </a:lnTo>
                  <a:lnTo>
                    <a:pt x="451" y="672"/>
                  </a:lnTo>
                  <a:lnTo>
                    <a:pt x="313" y="672"/>
                  </a:lnTo>
                  <a:lnTo>
                    <a:pt x="296" y="671"/>
                  </a:lnTo>
                  <a:lnTo>
                    <a:pt x="281" y="670"/>
                  </a:lnTo>
                  <a:lnTo>
                    <a:pt x="266" y="669"/>
                  </a:lnTo>
                  <a:lnTo>
                    <a:pt x="253" y="667"/>
                  </a:lnTo>
                  <a:lnTo>
                    <a:pt x="242" y="664"/>
                  </a:lnTo>
                  <a:lnTo>
                    <a:pt x="232" y="661"/>
                  </a:lnTo>
                  <a:lnTo>
                    <a:pt x="223" y="657"/>
                  </a:lnTo>
                  <a:lnTo>
                    <a:pt x="215" y="653"/>
                  </a:lnTo>
                  <a:lnTo>
                    <a:pt x="209" y="648"/>
                  </a:lnTo>
                  <a:lnTo>
                    <a:pt x="203" y="642"/>
                  </a:lnTo>
                  <a:lnTo>
                    <a:pt x="199" y="637"/>
                  </a:lnTo>
                  <a:lnTo>
                    <a:pt x="195" y="630"/>
                  </a:lnTo>
                  <a:lnTo>
                    <a:pt x="192" y="624"/>
                  </a:lnTo>
                  <a:lnTo>
                    <a:pt x="189" y="617"/>
                  </a:lnTo>
                  <a:lnTo>
                    <a:pt x="188" y="609"/>
                  </a:lnTo>
                  <a:lnTo>
                    <a:pt x="188" y="601"/>
                  </a:lnTo>
                  <a:lnTo>
                    <a:pt x="188" y="588"/>
                  </a:lnTo>
                  <a:lnTo>
                    <a:pt x="190" y="577"/>
                  </a:lnTo>
                  <a:lnTo>
                    <a:pt x="194" y="567"/>
                  </a:lnTo>
                  <a:lnTo>
                    <a:pt x="198" y="559"/>
                  </a:lnTo>
                  <a:lnTo>
                    <a:pt x="204" y="551"/>
                  </a:lnTo>
                  <a:lnTo>
                    <a:pt x="210" y="542"/>
                  </a:lnTo>
                  <a:lnTo>
                    <a:pt x="217" y="534"/>
                  </a:lnTo>
                  <a:lnTo>
                    <a:pt x="225" y="526"/>
                  </a:lnTo>
                  <a:lnTo>
                    <a:pt x="239" y="531"/>
                  </a:lnTo>
                  <a:lnTo>
                    <a:pt x="252" y="536"/>
                  </a:lnTo>
                  <a:lnTo>
                    <a:pt x="265" y="539"/>
                  </a:lnTo>
                  <a:lnTo>
                    <a:pt x="279" y="542"/>
                  </a:lnTo>
                  <a:lnTo>
                    <a:pt x="292" y="544"/>
                  </a:lnTo>
                  <a:lnTo>
                    <a:pt x="305" y="545"/>
                  </a:lnTo>
                  <a:lnTo>
                    <a:pt x="318" y="547"/>
                  </a:lnTo>
                  <a:lnTo>
                    <a:pt x="331" y="548"/>
                  </a:lnTo>
                  <a:lnTo>
                    <a:pt x="347" y="547"/>
                  </a:lnTo>
                  <a:lnTo>
                    <a:pt x="362" y="547"/>
                  </a:lnTo>
                  <a:lnTo>
                    <a:pt x="376" y="544"/>
                  </a:lnTo>
                  <a:lnTo>
                    <a:pt x="391" y="542"/>
                  </a:lnTo>
                  <a:lnTo>
                    <a:pt x="405" y="540"/>
                  </a:lnTo>
                  <a:lnTo>
                    <a:pt x="419" y="537"/>
                  </a:lnTo>
                  <a:lnTo>
                    <a:pt x="433" y="533"/>
                  </a:lnTo>
                  <a:lnTo>
                    <a:pt x="446" y="529"/>
                  </a:lnTo>
                  <a:lnTo>
                    <a:pt x="459" y="525"/>
                  </a:lnTo>
                  <a:lnTo>
                    <a:pt x="472" y="520"/>
                  </a:lnTo>
                  <a:lnTo>
                    <a:pt x="484" y="514"/>
                  </a:lnTo>
                  <a:lnTo>
                    <a:pt x="496" y="508"/>
                  </a:lnTo>
                  <a:lnTo>
                    <a:pt x="507" y="502"/>
                  </a:lnTo>
                  <a:lnTo>
                    <a:pt x="518" y="495"/>
                  </a:lnTo>
                  <a:lnTo>
                    <a:pt x="529" y="487"/>
                  </a:lnTo>
                  <a:lnTo>
                    <a:pt x="539" y="479"/>
                  </a:lnTo>
                  <a:lnTo>
                    <a:pt x="549" y="471"/>
                  </a:lnTo>
                  <a:lnTo>
                    <a:pt x="558" y="462"/>
                  </a:lnTo>
                  <a:lnTo>
                    <a:pt x="567" y="452"/>
                  </a:lnTo>
                  <a:lnTo>
                    <a:pt x="575" y="442"/>
                  </a:lnTo>
                  <a:lnTo>
                    <a:pt x="582" y="432"/>
                  </a:lnTo>
                  <a:lnTo>
                    <a:pt x="589" y="421"/>
                  </a:lnTo>
                  <a:lnTo>
                    <a:pt x="596" y="410"/>
                  </a:lnTo>
                  <a:lnTo>
                    <a:pt x="602" y="398"/>
                  </a:lnTo>
                  <a:lnTo>
                    <a:pt x="607" y="385"/>
                  </a:lnTo>
                  <a:lnTo>
                    <a:pt x="612" y="372"/>
                  </a:lnTo>
                  <a:lnTo>
                    <a:pt x="616" y="359"/>
                  </a:lnTo>
                  <a:lnTo>
                    <a:pt x="619" y="344"/>
                  </a:lnTo>
                  <a:lnTo>
                    <a:pt x="621" y="330"/>
                  </a:lnTo>
                  <a:lnTo>
                    <a:pt x="623" y="315"/>
                  </a:lnTo>
                  <a:lnTo>
                    <a:pt x="624" y="300"/>
                  </a:lnTo>
                  <a:lnTo>
                    <a:pt x="624" y="284"/>
                  </a:lnTo>
                  <a:lnTo>
                    <a:pt x="624" y="264"/>
                  </a:lnTo>
                  <a:lnTo>
                    <a:pt x="621" y="245"/>
                  </a:lnTo>
                  <a:lnTo>
                    <a:pt x="617" y="226"/>
                  </a:lnTo>
                  <a:lnTo>
                    <a:pt x="612" y="209"/>
                  </a:lnTo>
                  <a:lnTo>
                    <a:pt x="605" y="193"/>
                  </a:lnTo>
                  <a:lnTo>
                    <a:pt x="598" y="178"/>
                  </a:lnTo>
                  <a:lnTo>
                    <a:pt x="589" y="164"/>
                  </a:lnTo>
                  <a:lnTo>
                    <a:pt x="580" y="152"/>
                  </a:lnTo>
                  <a:lnTo>
                    <a:pt x="722" y="152"/>
                  </a:lnTo>
                  <a:lnTo>
                    <a:pt x="722" y="19"/>
                  </a:lnTo>
                  <a:lnTo>
                    <a:pt x="445" y="19"/>
                  </a:lnTo>
                  <a:lnTo>
                    <a:pt x="432" y="15"/>
                  </a:lnTo>
                  <a:lnTo>
                    <a:pt x="420" y="12"/>
                  </a:lnTo>
                  <a:lnTo>
                    <a:pt x="406" y="9"/>
                  </a:lnTo>
                  <a:lnTo>
                    <a:pt x="392" y="6"/>
                  </a:lnTo>
                  <a:lnTo>
                    <a:pt x="377" y="3"/>
                  </a:lnTo>
                  <a:lnTo>
                    <a:pt x="362" y="2"/>
                  </a:lnTo>
                  <a:lnTo>
                    <a:pt x="347" y="1"/>
                  </a:lnTo>
                  <a:lnTo>
                    <a:pt x="331" y="0"/>
                  </a:lnTo>
                  <a:lnTo>
                    <a:pt x="315" y="1"/>
                  </a:lnTo>
                  <a:lnTo>
                    <a:pt x="300" y="1"/>
                  </a:lnTo>
                  <a:lnTo>
                    <a:pt x="286" y="3"/>
                  </a:lnTo>
                  <a:lnTo>
                    <a:pt x="271" y="5"/>
                  </a:lnTo>
                  <a:lnTo>
                    <a:pt x="257" y="7"/>
                  </a:lnTo>
                  <a:lnTo>
                    <a:pt x="242" y="10"/>
                  </a:lnTo>
                  <a:lnTo>
                    <a:pt x="228" y="14"/>
                  </a:lnTo>
                  <a:lnTo>
                    <a:pt x="214" y="18"/>
                  </a:lnTo>
                  <a:lnTo>
                    <a:pt x="201" y="23"/>
                  </a:lnTo>
                  <a:lnTo>
                    <a:pt x="188" y="28"/>
                  </a:lnTo>
                  <a:lnTo>
                    <a:pt x="175" y="34"/>
                  </a:lnTo>
                  <a:lnTo>
                    <a:pt x="163" y="41"/>
                  </a:lnTo>
                  <a:lnTo>
                    <a:pt x="151" y="48"/>
                  </a:lnTo>
                  <a:lnTo>
                    <a:pt x="139" y="55"/>
                  </a:lnTo>
                  <a:lnTo>
                    <a:pt x="128" y="63"/>
                  </a:lnTo>
                  <a:lnTo>
                    <a:pt x="117" y="72"/>
                  </a:lnTo>
                  <a:lnTo>
                    <a:pt x="107" y="81"/>
                  </a:lnTo>
                  <a:lnTo>
                    <a:pt x="97" y="90"/>
                  </a:lnTo>
                  <a:lnTo>
                    <a:pt x="88" y="100"/>
                  </a:lnTo>
                  <a:lnTo>
                    <a:pt x="80" y="111"/>
                  </a:lnTo>
                  <a:lnTo>
                    <a:pt x="71" y="122"/>
                  </a:lnTo>
                  <a:lnTo>
                    <a:pt x="64" y="134"/>
                  </a:lnTo>
                  <a:lnTo>
                    <a:pt x="57" y="146"/>
                  </a:lnTo>
                  <a:lnTo>
                    <a:pt x="50" y="159"/>
                  </a:lnTo>
                  <a:lnTo>
                    <a:pt x="44" y="173"/>
                  </a:lnTo>
                  <a:lnTo>
                    <a:pt x="39" y="186"/>
                  </a:lnTo>
                  <a:lnTo>
                    <a:pt x="35" y="201"/>
                  </a:lnTo>
                  <a:lnTo>
                    <a:pt x="31" y="215"/>
                  </a:lnTo>
                  <a:lnTo>
                    <a:pt x="29" y="230"/>
                  </a:lnTo>
                  <a:lnTo>
                    <a:pt x="27" y="245"/>
                  </a:lnTo>
                  <a:lnTo>
                    <a:pt x="26" y="261"/>
                  </a:lnTo>
                  <a:lnTo>
                    <a:pt x="25" y="277"/>
                  </a:lnTo>
                  <a:lnTo>
                    <a:pt x="26" y="294"/>
                  </a:lnTo>
                  <a:lnTo>
                    <a:pt x="27" y="311"/>
                  </a:lnTo>
                  <a:lnTo>
                    <a:pt x="29" y="327"/>
                  </a:lnTo>
                  <a:lnTo>
                    <a:pt x="33" y="342"/>
                  </a:lnTo>
                  <a:lnTo>
                    <a:pt x="37" y="357"/>
                  </a:lnTo>
                  <a:lnTo>
                    <a:pt x="42" y="373"/>
                  </a:lnTo>
                  <a:lnTo>
                    <a:pt x="49" y="387"/>
                  </a:lnTo>
                  <a:lnTo>
                    <a:pt x="56" y="400"/>
                  </a:lnTo>
                  <a:lnTo>
                    <a:pt x="64" y="413"/>
                  </a:lnTo>
                  <a:lnTo>
                    <a:pt x="72" y="425"/>
                  </a:lnTo>
                  <a:lnTo>
                    <a:pt x="80" y="436"/>
                  </a:lnTo>
                  <a:lnTo>
                    <a:pt x="89" y="447"/>
                  </a:lnTo>
                  <a:lnTo>
                    <a:pt x="97" y="457"/>
                  </a:lnTo>
                  <a:lnTo>
                    <a:pt x="107" y="466"/>
                  </a:lnTo>
                  <a:lnTo>
                    <a:pt x="116" y="475"/>
                  </a:lnTo>
                  <a:lnTo>
                    <a:pt x="126" y="482"/>
                  </a:lnTo>
                  <a:lnTo>
                    <a:pt x="126" y="489"/>
                  </a:lnTo>
                  <a:lnTo>
                    <a:pt x="110" y="501"/>
                  </a:lnTo>
                  <a:lnTo>
                    <a:pt x="94" y="515"/>
                  </a:lnTo>
                  <a:lnTo>
                    <a:pt x="80" y="531"/>
                  </a:lnTo>
                  <a:lnTo>
                    <a:pt x="67" y="550"/>
                  </a:lnTo>
                  <a:lnTo>
                    <a:pt x="61" y="559"/>
                  </a:lnTo>
                  <a:lnTo>
                    <a:pt x="55" y="569"/>
                  </a:lnTo>
                  <a:lnTo>
                    <a:pt x="51" y="579"/>
                  </a:lnTo>
                  <a:lnTo>
                    <a:pt x="47" y="589"/>
                  </a:lnTo>
                  <a:lnTo>
                    <a:pt x="44" y="599"/>
                  </a:lnTo>
                  <a:lnTo>
                    <a:pt x="42" y="610"/>
                  </a:lnTo>
                  <a:lnTo>
                    <a:pt x="41" y="621"/>
                  </a:lnTo>
                  <a:lnTo>
                    <a:pt x="41" y="632"/>
                  </a:lnTo>
                  <a:lnTo>
                    <a:pt x="41" y="644"/>
                  </a:lnTo>
                  <a:lnTo>
                    <a:pt x="42" y="655"/>
                  </a:lnTo>
                  <a:lnTo>
                    <a:pt x="44" y="665"/>
                  </a:lnTo>
                  <a:lnTo>
                    <a:pt x="46" y="675"/>
                  </a:lnTo>
                  <a:lnTo>
                    <a:pt x="49" y="685"/>
                  </a:lnTo>
                  <a:lnTo>
                    <a:pt x="52" y="694"/>
                  </a:lnTo>
                  <a:lnTo>
                    <a:pt x="56" y="703"/>
                  </a:lnTo>
                  <a:lnTo>
                    <a:pt x="61" y="711"/>
                  </a:lnTo>
                  <a:lnTo>
                    <a:pt x="66" y="718"/>
                  </a:lnTo>
                  <a:lnTo>
                    <a:pt x="71" y="726"/>
                  </a:lnTo>
                  <a:lnTo>
                    <a:pt x="77" y="734"/>
                  </a:lnTo>
                  <a:lnTo>
                    <a:pt x="83" y="740"/>
                  </a:lnTo>
                  <a:lnTo>
                    <a:pt x="89" y="746"/>
                  </a:lnTo>
                  <a:lnTo>
                    <a:pt x="96" y="752"/>
                  </a:lnTo>
                  <a:lnTo>
                    <a:pt x="103" y="757"/>
                  </a:lnTo>
                  <a:lnTo>
                    <a:pt x="110" y="762"/>
                  </a:lnTo>
                  <a:lnTo>
                    <a:pt x="110" y="768"/>
                  </a:lnTo>
                  <a:lnTo>
                    <a:pt x="97" y="777"/>
                  </a:lnTo>
                  <a:lnTo>
                    <a:pt x="85" y="785"/>
                  </a:lnTo>
                  <a:lnTo>
                    <a:pt x="73" y="794"/>
                  </a:lnTo>
                  <a:lnTo>
                    <a:pt x="63" y="803"/>
                  </a:lnTo>
                  <a:lnTo>
                    <a:pt x="53" y="813"/>
                  </a:lnTo>
                  <a:lnTo>
                    <a:pt x="44" y="823"/>
                  </a:lnTo>
                  <a:lnTo>
                    <a:pt x="36" y="833"/>
                  </a:lnTo>
                  <a:lnTo>
                    <a:pt x="28" y="843"/>
                  </a:lnTo>
                  <a:lnTo>
                    <a:pt x="22" y="853"/>
                  </a:lnTo>
                  <a:lnTo>
                    <a:pt x="16" y="864"/>
                  </a:lnTo>
                  <a:lnTo>
                    <a:pt x="11" y="875"/>
                  </a:lnTo>
                  <a:lnTo>
                    <a:pt x="7" y="886"/>
                  </a:lnTo>
                  <a:lnTo>
                    <a:pt x="4" y="898"/>
                  </a:lnTo>
                  <a:lnTo>
                    <a:pt x="2" y="909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0" y="946"/>
                  </a:lnTo>
                  <a:lnTo>
                    <a:pt x="2" y="958"/>
                  </a:lnTo>
                  <a:lnTo>
                    <a:pt x="3" y="970"/>
                  </a:lnTo>
                  <a:lnTo>
                    <a:pt x="6" y="981"/>
                  </a:lnTo>
                  <a:lnTo>
                    <a:pt x="10" y="992"/>
                  </a:lnTo>
                  <a:lnTo>
                    <a:pt x="14" y="1002"/>
                  </a:lnTo>
                  <a:lnTo>
                    <a:pt x="19" y="1012"/>
                  </a:lnTo>
                  <a:lnTo>
                    <a:pt x="24" y="1022"/>
                  </a:lnTo>
                  <a:lnTo>
                    <a:pt x="24" y="1022"/>
                  </a:lnTo>
                  <a:close/>
                  <a:moveTo>
                    <a:pt x="235" y="394"/>
                  </a:moveTo>
                  <a:lnTo>
                    <a:pt x="226" y="383"/>
                  </a:lnTo>
                  <a:lnTo>
                    <a:pt x="218" y="371"/>
                  </a:lnTo>
                  <a:lnTo>
                    <a:pt x="211" y="359"/>
                  </a:lnTo>
                  <a:lnTo>
                    <a:pt x="205" y="344"/>
                  </a:lnTo>
                  <a:lnTo>
                    <a:pt x="201" y="329"/>
                  </a:lnTo>
                  <a:lnTo>
                    <a:pt x="198" y="313"/>
                  </a:lnTo>
                  <a:lnTo>
                    <a:pt x="196" y="296"/>
                  </a:lnTo>
                  <a:lnTo>
                    <a:pt x="196" y="277"/>
                  </a:lnTo>
                  <a:lnTo>
                    <a:pt x="196" y="260"/>
                  </a:lnTo>
                  <a:lnTo>
                    <a:pt x="198" y="243"/>
                  </a:lnTo>
                  <a:lnTo>
                    <a:pt x="201" y="227"/>
                  </a:lnTo>
                  <a:lnTo>
                    <a:pt x="205" y="212"/>
                  </a:lnTo>
                  <a:lnTo>
                    <a:pt x="211" y="199"/>
                  </a:lnTo>
                  <a:lnTo>
                    <a:pt x="218" y="186"/>
                  </a:lnTo>
                  <a:lnTo>
                    <a:pt x="226" y="175"/>
                  </a:lnTo>
                  <a:lnTo>
                    <a:pt x="235" y="163"/>
                  </a:lnTo>
                  <a:lnTo>
                    <a:pt x="245" y="154"/>
                  </a:lnTo>
                  <a:lnTo>
                    <a:pt x="256" y="146"/>
                  </a:lnTo>
                  <a:lnTo>
                    <a:pt x="267" y="140"/>
                  </a:lnTo>
                  <a:lnTo>
                    <a:pt x="278" y="134"/>
                  </a:lnTo>
                  <a:lnTo>
                    <a:pt x="291" y="130"/>
                  </a:lnTo>
                  <a:lnTo>
                    <a:pt x="303" y="127"/>
                  </a:lnTo>
                  <a:lnTo>
                    <a:pt x="317" y="125"/>
                  </a:lnTo>
                  <a:lnTo>
                    <a:pt x="331" y="124"/>
                  </a:lnTo>
                  <a:lnTo>
                    <a:pt x="345" y="125"/>
                  </a:lnTo>
                  <a:lnTo>
                    <a:pt x="359" y="127"/>
                  </a:lnTo>
                  <a:lnTo>
                    <a:pt x="371" y="130"/>
                  </a:lnTo>
                  <a:lnTo>
                    <a:pt x="384" y="134"/>
                  </a:lnTo>
                  <a:lnTo>
                    <a:pt x="395" y="140"/>
                  </a:lnTo>
                  <a:lnTo>
                    <a:pt x="406" y="147"/>
                  </a:lnTo>
                  <a:lnTo>
                    <a:pt x="417" y="155"/>
                  </a:lnTo>
                  <a:lnTo>
                    <a:pt x="427" y="164"/>
                  </a:lnTo>
                  <a:lnTo>
                    <a:pt x="435" y="176"/>
                  </a:lnTo>
                  <a:lnTo>
                    <a:pt x="443" y="187"/>
                  </a:lnTo>
                  <a:lnTo>
                    <a:pt x="450" y="200"/>
                  </a:lnTo>
                  <a:lnTo>
                    <a:pt x="455" y="213"/>
                  </a:lnTo>
                  <a:lnTo>
                    <a:pt x="460" y="228"/>
                  </a:lnTo>
                  <a:lnTo>
                    <a:pt x="463" y="243"/>
                  </a:lnTo>
                  <a:lnTo>
                    <a:pt x="464" y="260"/>
                  </a:lnTo>
                  <a:lnTo>
                    <a:pt x="465" y="277"/>
                  </a:lnTo>
                  <a:lnTo>
                    <a:pt x="464" y="296"/>
                  </a:lnTo>
                  <a:lnTo>
                    <a:pt x="462" y="313"/>
                  </a:lnTo>
                  <a:lnTo>
                    <a:pt x="459" y="329"/>
                  </a:lnTo>
                  <a:lnTo>
                    <a:pt x="455" y="344"/>
                  </a:lnTo>
                  <a:lnTo>
                    <a:pt x="450" y="359"/>
                  </a:lnTo>
                  <a:lnTo>
                    <a:pt x="443" y="371"/>
                  </a:lnTo>
                  <a:lnTo>
                    <a:pt x="435" y="383"/>
                  </a:lnTo>
                  <a:lnTo>
                    <a:pt x="426" y="394"/>
                  </a:lnTo>
                  <a:lnTo>
                    <a:pt x="416" y="403"/>
                  </a:lnTo>
                  <a:lnTo>
                    <a:pt x="405" y="411"/>
                  </a:lnTo>
                  <a:lnTo>
                    <a:pt x="394" y="418"/>
                  </a:lnTo>
                  <a:lnTo>
                    <a:pt x="383" y="424"/>
                  </a:lnTo>
                  <a:lnTo>
                    <a:pt x="371" y="428"/>
                  </a:lnTo>
                  <a:lnTo>
                    <a:pt x="358" y="431"/>
                  </a:lnTo>
                  <a:lnTo>
                    <a:pt x="345" y="433"/>
                  </a:lnTo>
                  <a:lnTo>
                    <a:pt x="331" y="434"/>
                  </a:lnTo>
                  <a:lnTo>
                    <a:pt x="317" y="433"/>
                  </a:lnTo>
                  <a:lnTo>
                    <a:pt x="303" y="431"/>
                  </a:lnTo>
                  <a:lnTo>
                    <a:pt x="291" y="428"/>
                  </a:lnTo>
                  <a:lnTo>
                    <a:pt x="278" y="424"/>
                  </a:lnTo>
                  <a:lnTo>
                    <a:pt x="267" y="418"/>
                  </a:lnTo>
                  <a:lnTo>
                    <a:pt x="256" y="411"/>
                  </a:lnTo>
                  <a:lnTo>
                    <a:pt x="245" y="403"/>
                  </a:lnTo>
                  <a:lnTo>
                    <a:pt x="235" y="394"/>
                  </a:lnTo>
                  <a:lnTo>
                    <a:pt x="235" y="394"/>
                  </a:lnTo>
                  <a:close/>
                  <a:moveTo>
                    <a:pt x="887" y="793"/>
                  </a:moveTo>
                  <a:lnTo>
                    <a:pt x="1069" y="793"/>
                  </a:lnTo>
                  <a:lnTo>
                    <a:pt x="1069" y="320"/>
                  </a:lnTo>
                  <a:lnTo>
                    <a:pt x="1078" y="299"/>
                  </a:lnTo>
                  <a:lnTo>
                    <a:pt x="1088" y="279"/>
                  </a:lnTo>
                  <a:lnTo>
                    <a:pt x="1098" y="261"/>
                  </a:lnTo>
                  <a:lnTo>
                    <a:pt x="1108" y="245"/>
                  </a:lnTo>
                  <a:lnTo>
                    <a:pt x="1119" y="230"/>
                  </a:lnTo>
                  <a:lnTo>
                    <a:pt x="1131" y="218"/>
                  </a:lnTo>
                  <a:lnTo>
                    <a:pt x="1143" y="206"/>
                  </a:lnTo>
                  <a:lnTo>
                    <a:pt x="1156" y="197"/>
                  </a:lnTo>
                  <a:lnTo>
                    <a:pt x="1169" y="188"/>
                  </a:lnTo>
                  <a:lnTo>
                    <a:pt x="1181" y="181"/>
                  </a:lnTo>
                  <a:lnTo>
                    <a:pt x="1193" y="175"/>
                  </a:lnTo>
                  <a:lnTo>
                    <a:pt x="1205" y="169"/>
                  </a:lnTo>
                  <a:lnTo>
                    <a:pt x="1217" y="165"/>
                  </a:lnTo>
                  <a:lnTo>
                    <a:pt x="1229" y="163"/>
                  </a:lnTo>
                  <a:lnTo>
                    <a:pt x="1240" y="161"/>
                  </a:lnTo>
                  <a:lnTo>
                    <a:pt x="1252" y="160"/>
                  </a:lnTo>
                  <a:lnTo>
                    <a:pt x="1264" y="161"/>
                  </a:lnTo>
                  <a:lnTo>
                    <a:pt x="1275" y="161"/>
                  </a:lnTo>
                  <a:lnTo>
                    <a:pt x="1285" y="162"/>
                  </a:lnTo>
                  <a:lnTo>
                    <a:pt x="1294" y="163"/>
                  </a:lnTo>
                  <a:lnTo>
                    <a:pt x="1303" y="165"/>
                  </a:lnTo>
                  <a:lnTo>
                    <a:pt x="1312" y="167"/>
                  </a:lnTo>
                  <a:lnTo>
                    <a:pt x="1322" y="171"/>
                  </a:lnTo>
                  <a:lnTo>
                    <a:pt x="1332" y="174"/>
                  </a:lnTo>
                  <a:lnTo>
                    <a:pt x="1364" y="16"/>
                  </a:lnTo>
                  <a:lnTo>
                    <a:pt x="1356" y="12"/>
                  </a:lnTo>
                  <a:lnTo>
                    <a:pt x="1345" y="9"/>
                  </a:lnTo>
                  <a:lnTo>
                    <a:pt x="1335" y="6"/>
                  </a:lnTo>
                  <a:lnTo>
                    <a:pt x="1325" y="4"/>
                  </a:lnTo>
                  <a:lnTo>
                    <a:pt x="1313" y="2"/>
                  </a:lnTo>
                  <a:lnTo>
                    <a:pt x="1301" y="1"/>
                  </a:lnTo>
                  <a:lnTo>
                    <a:pt x="1289" y="1"/>
                  </a:lnTo>
                  <a:lnTo>
                    <a:pt x="1275" y="0"/>
                  </a:lnTo>
                  <a:lnTo>
                    <a:pt x="1260" y="1"/>
                  </a:lnTo>
                  <a:lnTo>
                    <a:pt x="1245" y="3"/>
                  </a:lnTo>
                  <a:lnTo>
                    <a:pt x="1230" y="6"/>
                  </a:lnTo>
                  <a:lnTo>
                    <a:pt x="1215" y="10"/>
                  </a:lnTo>
                  <a:lnTo>
                    <a:pt x="1200" y="16"/>
                  </a:lnTo>
                  <a:lnTo>
                    <a:pt x="1185" y="23"/>
                  </a:lnTo>
                  <a:lnTo>
                    <a:pt x="1171" y="31"/>
                  </a:lnTo>
                  <a:lnTo>
                    <a:pt x="1156" y="40"/>
                  </a:lnTo>
                  <a:lnTo>
                    <a:pt x="1141" y="51"/>
                  </a:lnTo>
                  <a:lnTo>
                    <a:pt x="1127" y="62"/>
                  </a:lnTo>
                  <a:lnTo>
                    <a:pt x="1114" y="75"/>
                  </a:lnTo>
                  <a:lnTo>
                    <a:pt x="1101" y="89"/>
                  </a:lnTo>
                  <a:lnTo>
                    <a:pt x="1089" y="104"/>
                  </a:lnTo>
                  <a:lnTo>
                    <a:pt x="1078" y="120"/>
                  </a:lnTo>
                  <a:lnTo>
                    <a:pt x="1067" y="137"/>
                  </a:lnTo>
                  <a:lnTo>
                    <a:pt x="1056" y="156"/>
                  </a:lnTo>
                  <a:lnTo>
                    <a:pt x="1050" y="156"/>
                  </a:lnTo>
                  <a:lnTo>
                    <a:pt x="1037" y="19"/>
                  </a:lnTo>
                  <a:lnTo>
                    <a:pt x="887" y="19"/>
                  </a:lnTo>
                  <a:lnTo>
                    <a:pt x="887" y="793"/>
                  </a:lnTo>
                  <a:close/>
                  <a:moveTo>
                    <a:pt x="1431" y="579"/>
                  </a:moveTo>
                  <a:lnTo>
                    <a:pt x="1439" y="597"/>
                  </a:lnTo>
                  <a:lnTo>
                    <a:pt x="1447" y="615"/>
                  </a:lnTo>
                  <a:lnTo>
                    <a:pt x="1457" y="632"/>
                  </a:lnTo>
                  <a:lnTo>
                    <a:pt x="1466" y="648"/>
                  </a:lnTo>
                  <a:lnTo>
                    <a:pt x="1477" y="664"/>
                  </a:lnTo>
                  <a:lnTo>
                    <a:pt x="1488" y="679"/>
                  </a:lnTo>
                  <a:lnTo>
                    <a:pt x="1500" y="693"/>
                  </a:lnTo>
                  <a:lnTo>
                    <a:pt x="1512" y="706"/>
                  </a:lnTo>
                  <a:lnTo>
                    <a:pt x="1525" y="719"/>
                  </a:lnTo>
                  <a:lnTo>
                    <a:pt x="1538" y="730"/>
                  </a:lnTo>
                  <a:lnTo>
                    <a:pt x="1553" y="742"/>
                  </a:lnTo>
                  <a:lnTo>
                    <a:pt x="1568" y="753"/>
                  </a:lnTo>
                  <a:lnTo>
                    <a:pt x="1583" y="762"/>
                  </a:lnTo>
                  <a:lnTo>
                    <a:pt x="1598" y="771"/>
                  </a:lnTo>
                  <a:lnTo>
                    <a:pt x="1614" y="778"/>
                  </a:lnTo>
                  <a:lnTo>
                    <a:pt x="1630" y="786"/>
                  </a:lnTo>
                  <a:lnTo>
                    <a:pt x="1646" y="792"/>
                  </a:lnTo>
                  <a:lnTo>
                    <a:pt x="1663" y="797"/>
                  </a:lnTo>
                  <a:lnTo>
                    <a:pt x="1680" y="802"/>
                  </a:lnTo>
                  <a:lnTo>
                    <a:pt x="1697" y="806"/>
                  </a:lnTo>
                  <a:lnTo>
                    <a:pt x="1715" y="808"/>
                  </a:lnTo>
                  <a:lnTo>
                    <a:pt x="1732" y="811"/>
                  </a:lnTo>
                  <a:lnTo>
                    <a:pt x="1751" y="812"/>
                  </a:lnTo>
                  <a:lnTo>
                    <a:pt x="1769" y="812"/>
                  </a:lnTo>
                  <a:lnTo>
                    <a:pt x="1787" y="812"/>
                  </a:lnTo>
                  <a:lnTo>
                    <a:pt x="1805" y="811"/>
                  </a:lnTo>
                  <a:lnTo>
                    <a:pt x="1822" y="808"/>
                  </a:lnTo>
                  <a:lnTo>
                    <a:pt x="1840" y="806"/>
                  </a:lnTo>
                  <a:lnTo>
                    <a:pt x="1857" y="802"/>
                  </a:lnTo>
                  <a:lnTo>
                    <a:pt x="1874" y="797"/>
                  </a:lnTo>
                  <a:lnTo>
                    <a:pt x="1891" y="792"/>
                  </a:lnTo>
                  <a:lnTo>
                    <a:pt x="1908" y="786"/>
                  </a:lnTo>
                  <a:lnTo>
                    <a:pt x="1924" y="778"/>
                  </a:lnTo>
                  <a:lnTo>
                    <a:pt x="1940" y="771"/>
                  </a:lnTo>
                  <a:lnTo>
                    <a:pt x="1957" y="762"/>
                  </a:lnTo>
                  <a:lnTo>
                    <a:pt x="1971" y="753"/>
                  </a:lnTo>
                  <a:lnTo>
                    <a:pt x="1986" y="742"/>
                  </a:lnTo>
                  <a:lnTo>
                    <a:pt x="2000" y="730"/>
                  </a:lnTo>
                  <a:lnTo>
                    <a:pt x="2013" y="719"/>
                  </a:lnTo>
                  <a:lnTo>
                    <a:pt x="2026" y="706"/>
                  </a:lnTo>
                  <a:lnTo>
                    <a:pt x="2038" y="693"/>
                  </a:lnTo>
                  <a:lnTo>
                    <a:pt x="2050" y="679"/>
                  </a:lnTo>
                  <a:lnTo>
                    <a:pt x="2061" y="664"/>
                  </a:lnTo>
                  <a:lnTo>
                    <a:pt x="2071" y="648"/>
                  </a:lnTo>
                  <a:lnTo>
                    <a:pt x="2081" y="632"/>
                  </a:lnTo>
                  <a:lnTo>
                    <a:pt x="2090" y="615"/>
                  </a:lnTo>
                  <a:lnTo>
                    <a:pt x="2099" y="597"/>
                  </a:lnTo>
                  <a:lnTo>
                    <a:pt x="2107" y="579"/>
                  </a:lnTo>
                  <a:lnTo>
                    <a:pt x="2114" y="560"/>
                  </a:lnTo>
                  <a:lnTo>
                    <a:pt x="2120" y="539"/>
                  </a:lnTo>
                  <a:lnTo>
                    <a:pt x="2125" y="519"/>
                  </a:lnTo>
                  <a:lnTo>
                    <a:pt x="2129" y="498"/>
                  </a:lnTo>
                  <a:lnTo>
                    <a:pt x="2133" y="476"/>
                  </a:lnTo>
                  <a:lnTo>
                    <a:pt x="2135" y="454"/>
                  </a:lnTo>
                  <a:lnTo>
                    <a:pt x="2137" y="431"/>
                  </a:lnTo>
                  <a:lnTo>
                    <a:pt x="2137" y="407"/>
                  </a:lnTo>
                  <a:lnTo>
                    <a:pt x="2137" y="383"/>
                  </a:lnTo>
                  <a:lnTo>
                    <a:pt x="2135" y="360"/>
                  </a:lnTo>
                  <a:lnTo>
                    <a:pt x="2133" y="337"/>
                  </a:lnTo>
                  <a:lnTo>
                    <a:pt x="2129" y="315"/>
                  </a:lnTo>
                  <a:lnTo>
                    <a:pt x="2125" y="294"/>
                  </a:lnTo>
                  <a:lnTo>
                    <a:pt x="2120" y="274"/>
                  </a:lnTo>
                  <a:lnTo>
                    <a:pt x="2114" y="254"/>
                  </a:lnTo>
                  <a:lnTo>
                    <a:pt x="2107" y="235"/>
                  </a:lnTo>
                  <a:lnTo>
                    <a:pt x="2099" y="217"/>
                  </a:lnTo>
                  <a:lnTo>
                    <a:pt x="2090" y="199"/>
                  </a:lnTo>
                  <a:lnTo>
                    <a:pt x="2081" y="182"/>
                  </a:lnTo>
                  <a:lnTo>
                    <a:pt x="2071" y="165"/>
                  </a:lnTo>
                  <a:lnTo>
                    <a:pt x="2061" y="149"/>
                  </a:lnTo>
                  <a:lnTo>
                    <a:pt x="2050" y="134"/>
                  </a:lnTo>
                  <a:lnTo>
                    <a:pt x="2038" y="120"/>
                  </a:lnTo>
                  <a:lnTo>
                    <a:pt x="2026" y="107"/>
                  </a:lnTo>
                  <a:lnTo>
                    <a:pt x="2013" y="94"/>
                  </a:lnTo>
                  <a:lnTo>
                    <a:pt x="2000" y="83"/>
                  </a:lnTo>
                  <a:lnTo>
                    <a:pt x="1986" y="72"/>
                  </a:lnTo>
                  <a:lnTo>
                    <a:pt x="1971" y="61"/>
                  </a:lnTo>
                  <a:lnTo>
                    <a:pt x="1956" y="52"/>
                  </a:lnTo>
                  <a:lnTo>
                    <a:pt x="1940" y="43"/>
                  </a:lnTo>
                  <a:lnTo>
                    <a:pt x="1924" y="35"/>
                  </a:lnTo>
                  <a:lnTo>
                    <a:pt x="1908" y="28"/>
                  </a:lnTo>
                  <a:lnTo>
                    <a:pt x="1891" y="21"/>
                  </a:lnTo>
                  <a:lnTo>
                    <a:pt x="1874" y="16"/>
                  </a:lnTo>
                  <a:lnTo>
                    <a:pt x="1857" y="11"/>
                  </a:lnTo>
                  <a:lnTo>
                    <a:pt x="1840" y="7"/>
                  </a:lnTo>
                  <a:lnTo>
                    <a:pt x="1822" y="4"/>
                  </a:lnTo>
                  <a:lnTo>
                    <a:pt x="1805" y="2"/>
                  </a:lnTo>
                  <a:lnTo>
                    <a:pt x="1787" y="1"/>
                  </a:lnTo>
                  <a:lnTo>
                    <a:pt x="1769" y="0"/>
                  </a:lnTo>
                  <a:lnTo>
                    <a:pt x="1751" y="1"/>
                  </a:lnTo>
                  <a:lnTo>
                    <a:pt x="1732" y="2"/>
                  </a:lnTo>
                  <a:lnTo>
                    <a:pt x="1715" y="4"/>
                  </a:lnTo>
                  <a:lnTo>
                    <a:pt x="1697" y="7"/>
                  </a:lnTo>
                  <a:lnTo>
                    <a:pt x="1680" y="11"/>
                  </a:lnTo>
                  <a:lnTo>
                    <a:pt x="1663" y="16"/>
                  </a:lnTo>
                  <a:lnTo>
                    <a:pt x="1646" y="21"/>
                  </a:lnTo>
                  <a:lnTo>
                    <a:pt x="1630" y="28"/>
                  </a:lnTo>
                  <a:lnTo>
                    <a:pt x="1614" y="35"/>
                  </a:lnTo>
                  <a:lnTo>
                    <a:pt x="1598" y="43"/>
                  </a:lnTo>
                  <a:lnTo>
                    <a:pt x="1583" y="52"/>
                  </a:lnTo>
                  <a:lnTo>
                    <a:pt x="1568" y="61"/>
                  </a:lnTo>
                  <a:lnTo>
                    <a:pt x="1553" y="72"/>
                  </a:lnTo>
                  <a:lnTo>
                    <a:pt x="1538" y="83"/>
                  </a:lnTo>
                  <a:lnTo>
                    <a:pt x="1525" y="94"/>
                  </a:lnTo>
                  <a:lnTo>
                    <a:pt x="1512" y="107"/>
                  </a:lnTo>
                  <a:lnTo>
                    <a:pt x="1500" y="120"/>
                  </a:lnTo>
                  <a:lnTo>
                    <a:pt x="1488" y="134"/>
                  </a:lnTo>
                  <a:lnTo>
                    <a:pt x="1477" y="149"/>
                  </a:lnTo>
                  <a:lnTo>
                    <a:pt x="1466" y="165"/>
                  </a:lnTo>
                  <a:lnTo>
                    <a:pt x="1457" y="182"/>
                  </a:lnTo>
                  <a:lnTo>
                    <a:pt x="1447" y="199"/>
                  </a:lnTo>
                  <a:lnTo>
                    <a:pt x="1439" y="217"/>
                  </a:lnTo>
                  <a:lnTo>
                    <a:pt x="1431" y="235"/>
                  </a:lnTo>
                  <a:lnTo>
                    <a:pt x="1424" y="254"/>
                  </a:lnTo>
                  <a:lnTo>
                    <a:pt x="1418" y="274"/>
                  </a:lnTo>
                  <a:lnTo>
                    <a:pt x="1413" y="294"/>
                  </a:lnTo>
                  <a:lnTo>
                    <a:pt x="1409" y="315"/>
                  </a:lnTo>
                  <a:lnTo>
                    <a:pt x="1406" y="337"/>
                  </a:lnTo>
                  <a:lnTo>
                    <a:pt x="1403" y="360"/>
                  </a:lnTo>
                  <a:lnTo>
                    <a:pt x="1402" y="383"/>
                  </a:lnTo>
                  <a:lnTo>
                    <a:pt x="1401" y="407"/>
                  </a:lnTo>
                  <a:lnTo>
                    <a:pt x="1402" y="431"/>
                  </a:lnTo>
                  <a:lnTo>
                    <a:pt x="1403" y="454"/>
                  </a:lnTo>
                  <a:lnTo>
                    <a:pt x="1406" y="476"/>
                  </a:lnTo>
                  <a:lnTo>
                    <a:pt x="1409" y="498"/>
                  </a:lnTo>
                  <a:lnTo>
                    <a:pt x="1413" y="519"/>
                  </a:lnTo>
                  <a:lnTo>
                    <a:pt x="1418" y="539"/>
                  </a:lnTo>
                  <a:lnTo>
                    <a:pt x="1424" y="560"/>
                  </a:lnTo>
                  <a:lnTo>
                    <a:pt x="1431" y="579"/>
                  </a:lnTo>
                  <a:lnTo>
                    <a:pt x="1431" y="579"/>
                  </a:lnTo>
                  <a:close/>
                  <a:moveTo>
                    <a:pt x="1635" y="219"/>
                  </a:moveTo>
                  <a:lnTo>
                    <a:pt x="1642" y="210"/>
                  </a:lnTo>
                  <a:lnTo>
                    <a:pt x="1648" y="202"/>
                  </a:lnTo>
                  <a:lnTo>
                    <a:pt x="1655" y="195"/>
                  </a:lnTo>
                  <a:lnTo>
                    <a:pt x="1662" y="188"/>
                  </a:lnTo>
                  <a:lnTo>
                    <a:pt x="1669" y="182"/>
                  </a:lnTo>
                  <a:lnTo>
                    <a:pt x="1676" y="176"/>
                  </a:lnTo>
                  <a:lnTo>
                    <a:pt x="1684" y="171"/>
                  </a:lnTo>
                  <a:lnTo>
                    <a:pt x="1692" y="165"/>
                  </a:lnTo>
                  <a:lnTo>
                    <a:pt x="1701" y="161"/>
                  </a:lnTo>
                  <a:lnTo>
                    <a:pt x="1710" y="158"/>
                  </a:lnTo>
                  <a:lnTo>
                    <a:pt x="1719" y="155"/>
                  </a:lnTo>
                  <a:lnTo>
                    <a:pt x="1728" y="152"/>
                  </a:lnTo>
                  <a:lnTo>
                    <a:pt x="1737" y="150"/>
                  </a:lnTo>
                  <a:lnTo>
                    <a:pt x="1747" y="149"/>
                  </a:lnTo>
                  <a:lnTo>
                    <a:pt x="1759" y="148"/>
                  </a:lnTo>
                  <a:lnTo>
                    <a:pt x="1769" y="148"/>
                  </a:lnTo>
                  <a:lnTo>
                    <a:pt x="1779" y="148"/>
                  </a:lnTo>
                  <a:lnTo>
                    <a:pt x="1790" y="149"/>
                  </a:lnTo>
                  <a:lnTo>
                    <a:pt x="1799" y="150"/>
                  </a:lnTo>
                  <a:lnTo>
                    <a:pt x="1809" y="152"/>
                  </a:lnTo>
                  <a:lnTo>
                    <a:pt x="1818" y="155"/>
                  </a:lnTo>
                  <a:lnTo>
                    <a:pt x="1827" y="158"/>
                  </a:lnTo>
                  <a:lnTo>
                    <a:pt x="1836" y="161"/>
                  </a:lnTo>
                  <a:lnTo>
                    <a:pt x="1845" y="165"/>
                  </a:lnTo>
                  <a:lnTo>
                    <a:pt x="1853" y="171"/>
                  </a:lnTo>
                  <a:lnTo>
                    <a:pt x="1861" y="176"/>
                  </a:lnTo>
                  <a:lnTo>
                    <a:pt x="1868" y="182"/>
                  </a:lnTo>
                  <a:lnTo>
                    <a:pt x="1876" y="188"/>
                  </a:lnTo>
                  <a:lnTo>
                    <a:pt x="1883" y="195"/>
                  </a:lnTo>
                  <a:lnTo>
                    <a:pt x="1890" y="202"/>
                  </a:lnTo>
                  <a:lnTo>
                    <a:pt x="1896" y="210"/>
                  </a:lnTo>
                  <a:lnTo>
                    <a:pt x="1902" y="219"/>
                  </a:lnTo>
                  <a:lnTo>
                    <a:pt x="1908" y="227"/>
                  </a:lnTo>
                  <a:lnTo>
                    <a:pt x="1914" y="237"/>
                  </a:lnTo>
                  <a:lnTo>
                    <a:pt x="1919" y="246"/>
                  </a:lnTo>
                  <a:lnTo>
                    <a:pt x="1924" y="256"/>
                  </a:lnTo>
                  <a:lnTo>
                    <a:pt x="1932" y="278"/>
                  </a:lnTo>
                  <a:lnTo>
                    <a:pt x="1939" y="300"/>
                  </a:lnTo>
                  <a:lnTo>
                    <a:pt x="1944" y="325"/>
                  </a:lnTo>
                  <a:lnTo>
                    <a:pt x="1948" y="350"/>
                  </a:lnTo>
                  <a:lnTo>
                    <a:pt x="1950" y="378"/>
                  </a:lnTo>
                  <a:lnTo>
                    <a:pt x="1952" y="407"/>
                  </a:lnTo>
                  <a:lnTo>
                    <a:pt x="1950" y="435"/>
                  </a:lnTo>
                  <a:lnTo>
                    <a:pt x="1948" y="462"/>
                  </a:lnTo>
                  <a:lnTo>
                    <a:pt x="1944" y="488"/>
                  </a:lnTo>
                  <a:lnTo>
                    <a:pt x="1939" y="512"/>
                  </a:lnTo>
                  <a:lnTo>
                    <a:pt x="1932" y="534"/>
                  </a:lnTo>
                  <a:lnTo>
                    <a:pt x="1924" y="556"/>
                  </a:lnTo>
                  <a:lnTo>
                    <a:pt x="1919" y="566"/>
                  </a:lnTo>
                  <a:lnTo>
                    <a:pt x="1914" y="576"/>
                  </a:lnTo>
                  <a:lnTo>
                    <a:pt x="1908" y="585"/>
                  </a:lnTo>
                  <a:lnTo>
                    <a:pt x="1902" y="594"/>
                  </a:lnTo>
                  <a:lnTo>
                    <a:pt x="1896" y="602"/>
                  </a:lnTo>
                  <a:lnTo>
                    <a:pt x="1890" y="610"/>
                  </a:lnTo>
                  <a:lnTo>
                    <a:pt x="1883" y="618"/>
                  </a:lnTo>
                  <a:lnTo>
                    <a:pt x="1876" y="624"/>
                  </a:lnTo>
                  <a:lnTo>
                    <a:pt x="1868" y="631"/>
                  </a:lnTo>
                  <a:lnTo>
                    <a:pt x="1861" y="636"/>
                  </a:lnTo>
                  <a:lnTo>
                    <a:pt x="1853" y="642"/>
                  </a:lnTo>
                  <a:lnTo>
                    <a:pt x="1845" y="646"/>
                  </a:lnTo>
                  <a:lnTo>
                    <a:pt x="1836" y="650"/>
                  </a:lnTo>
                  <a:lnTo>
                    <a:pt x="1827" y="654"/>
                  </a:lnTo>
                  <a:lnTo>
                    <a:pt x="1818" y="657"/>
                  </a:lnTo>
                  <a:lnTo>
                    <a:pt x="1809" y="659"/>
                  </a:lnTo>
                  <a:lnTo>
                    <a:pt x="1799" y="661"/>
                  </a:lnTo>
                  <a:lnTo>
                    <a:pt x="1790" y="663"/>
                  </a:lnTo>
                  <a:lnTo>
                    <a:pt x="1779" y="663"/>
                  </a:lnTo>
                  <a:lnTo>
                    <a:pt x="1769" y="664"/>
                  </a:lnTo>
                  <a:lnTo>
                    <a:pt x="1759" y="663"/>
                  </a:lnTo>
                  <a:lnTo>
                    <a:pt x="1747" y="663"/>
                  </a:lnTo>
                  <a:lnTo>
                    <a:pt x="1737" y="661"/>
                  </a:lnTo>
                  <a:lnTo>
                    <a:pt x="1728" y="659"/>
                  </a:lnTo>
                  <a:lnTo>
                    <a:pt x="1719" y="657"/>
                  </a:lnTo>
                  <a:lnTo>
                    <a:pt x="1710" y="654"/>
                  </a:lnTo>
                  <a:lnTo>
                    <a:pt x="1701" y="650"/>
                  </a:lnTo>
                  <a:lnTo>
                    <a:pt x="1692" y="646"/>
                  </a:lnTo>
                  <a:lnTo>
                    <a:pt x="1684" y="642"/>
                  </a:lnTo>
                  <a:lnTo>
                    <a:pt x="1676" y="636"/>
                  </a:lnTo>
                  <a:lnTo>
                    <a:pt x="1669" y="631"/>
                  </a:lnTo>
                  <a:lnTo>
                    <a:pt x="1662" y="624"/>
                  </a:lnTo>
                  <a:lnTo>
                    <a:pt x="1655" y="618"/>
                  </a:lnTo>
                  <a:lnTo>
                    <a:pt x="1648" y="610"/>
                  </a:lnTo>
                  <a:lnTo>
                    <a:pt x="1642" y="602"/>
                  </a:lnTo>
                  <a:lnTo>
                    <a:pt x="1635" y="594"/>
                  </a:lnTo>
                  <a:lnTo>
                    <a:pt x="1630" y="585"/>
                  </a:lnTo>
                  <a:lnTo>
                    <a:pt x="1624" y="576"/>
                  </a:lnTo>
                  <a:lnTo>
                    <a:pt x="1619" y="566"/>
                  </a:lnTo>
                  <a:lnTo>
                    <a:pt x="1614" y="556"/>
                  </a:lnTo>
                  <a:lnTo>
                    <a:pt x="1606" y="534"/>
                  </a:lnTo>
                  <a:lnTo>
                    <a:pt x="1599" y="512"/>
                  </a:lnTo>
                  <a:lnTo>
                    <a:pt x="1594" y="488"/>
                  </a:lnTo>
                  <a:lnTo>
                    <a:pt x="1591" y="462"/>
                  </a:lnTo>
                  <a:lnTo>
                    <a:pt x="1588" y="435"/>
                  </a:lnTo>
                  <a:lnTo>
                    <a:pt x="1588" y="407"/>
                  </a:lnTo>
                  <a:lnTo>
                    <a:pt x="1588" y="378"/>
                  </a:lnTo>
                  <a:lnTo>
                    <a:pt x="1591" y="350"/>
                  </a:lnTo>
                  <a:lnTo>
                    <a:pt x="1594" y="325"/>
                  </a:lnTo>
                  <a:lnTo>
                    <a:pt x="1599" y="300"/>
                  </a:lnTo>
                  <a:lnTo>
                    <a:pt x="1606" y="278"/>
                  </a:lnTo>
                  <a:lnTo>
                    <a:pt x="1614" y="256"/>
                  </a:lnTo>
                  <a:lnTo>
                    <a:pt x="1619" y="246"/>
                  </a:lnTo>
                  <a:lnTo>
                    <a:pt x="1624" y="237"/>
                  </a:lnTo>
                  <a:lnTo>
                    <a:pt x="1630" y="227"/>
                  </a:lnTo>
                  <a:lnTo>
                    <a:pt x="1635" y="219"/>
                  </a:lnTo>
                  <a:close/>
                  <a:moveTo>
                    <a:pt x="2293" y="504"/>
                  </a:moveTo>
                  <a:lnTo>
                    <a:pt x="2294" y="540"/>
                  </a:lnTo>
                  <a:lnTo>
                    <a:pt x="2297" y="575"/>
                  </a:lnTo>
                  <a:lnTo>
                    <a:pt x="2299" y="591"/>
                  </a:lnTo>
                  <a:lnTo>
                    <a:pt x="2301" y="606"/>
                  </a:lnTo>
                  <a:lnTo>
                    <a:pt x="2304" y="621"/>
                  </a:lnTo>
                  <a:lnTo>
                    <a:pt x="2308" y="636"/>
                  </a:lnTo>
                  <a:lnTo>
                    <a:pt x="2311" y="650"/>
                  </a:lnTo>
                  <a:lnTo>
                    <a:pt x="2316" y="663"/>
                  </a:lnTo>
                  <a:lnTo>
                    <a:pt x="2320" y="676"/>
                  </a:lnTo>
                  <a:lnTo>
                    <a:pt x="2325" y="688"/>
                  </a:lnTo>
                  <a:lnTo>
                    <a:pt x="2331" y="700"/>
                  </a:lnTo>
                  <a:lnTo>
                    <a:pt x="2337" y="711"/>
                  </a:lnTo>
                  <a:lnTo>
                    <a:pt x="2343" y="722"/>
                  </a:lnTo>
                  <a:lnTo>
                    <a:pt x="2350" y="732"/>
                  </a:lnTo>
                  <a:lnTo>
                    <a:pt x="2358" y="743"/>
                  </a:lnTo>
                  <a:lnTo>
                    <a:pt x="2366" y="752"/>
                  </a:lnTo>
                  <a:lnTo>
                    <a:pt x="2374" y="760"/>
                  </a:lnTo>
                  <a:lnTo>
                    <a:pt x="2383" y="768"/>
                  </a:lnTo>
                  <a:lnTo>
                    <a:pt x="2393" y="775"/>
                  </a:lnTo>
                  <a:lnTo>
                    <a:pt x="2403" y="781"/>
                  </a:lnTo>
                  <a:lnTo>
                    <a:pt x="2413" y="787"/>
                  </a:lnTo>
                  <a:lnTo>
                    <a:pt x="2424" y="792"/>
                  </a:lnTo>
                  <a:lnTo>
                    <a:pt x="2436" y="797"/>
                  </a:lnTo>
                  <a:lnTo>
                    <a:pt x="2448" y="801"/>
                  </a:lnTo>
                  <a:lnTo>
                    <a:pt x="2460" y="804"/>
                  </a:lnTo>
                  <a:lnTo>
                    <a:pt x="2474" y="807"/>
                  </a:lnTo>
                  <a:lnTo>
                    <a:pt x="2487" y="809"/>
                  </a:lnTo>
                  <a:lnTo>
                    <a:pt x="2501" y="811"/>
                  </a:lnTo>
                  <a:lnTo>
                    <a:pt x="2516" y="812"/>
                  </a:lnTo>
                  <a:lnTo>
                    <a:pt x="2531" y="812"/>
                  </a:lnTo>
                  <a:lnTo>
                    <a:pt x="2551" y="812"/>
                  </a:lnTo>
                  <a:lnTo>
                    <a:pt x="2571" y="810"/>
                  </a:lnTo>
                  <a:lnTo>
                    <a:pt x="2589" y="807"/>
                  </a:lnTo>
                  <a:lnTo>
                    <a:pt x="2607" y="803"/>
                  </a:lnTo>
                  <a:lnTo>
                    <a:pt x="2624" y="798"/>
                  </a:lnTo>
                  <a:lnTo>
                    <a:pt x="2640" y="792"/>
                  </a:lnTo>
                  <a:lnTo>
                    <a:pt x="2656" y="785"/>
                  </a:lnTo>
                  <a:lnTo>
                    <a:pt x="2671" y="776"/>
                  </a:lnTo>
                  <a:lnTo>
                    <a:pt x="2686" y="767"/>
                  </a:lnTo>
                  <a:lnTo>
                    <a:pt x="2700" y="757"/>
                  </a:lnTo>
                  <a:lnTo>
                    <a:pt x="2714" y="746"/>
                  </a:lnTo>
                  <a:lnTo>
                    <a:pt x="2728" y="734"/>
                  </a:lnTo>
                  <a:lnTo>
                    <a:pt x="2741" y="721"/>
                  </a:lnTo>
                  <a:lnTo>
                    <a:pt x="2756" y="708"/>
                  </a:lnTo>
                  <a:lnTo>
                    <a:pt x="2769" y="694"/>
                  </a:lnTo>
                  <a:lnTo>
                    <a:pt x="2781" y="679"/>
                  </a:lnTo>
                  <a:lnTo>
                    <a:pt x="2786" y="679"/>
                  </a:lnTo>
                  <a:lnTo>
                    <a:pt x="2800" y="793"/>
                  </a:lnTo>
                  <a:lnTo>
                    <a:pt x="2948" y="793"/>
                  </a:lnTo>
                  <a:lnTo>
                    <a:pt x="2948" y="19"/>
                  </a:lnTo>
                  <a:lnTo>
                    <a:pt x="2767" y="19"/>
                  </a:lnTo>
                  <a:lnTo>
                    <a:pt x="2767" y="549"/>
                  </a:lnTo>
                  <a:lnTo>
                    <a:pt x="2756" y="563"/>
                  </a:lnTo>
                  <a:lnTo>
                    <a:pt x="2745" y="576"/>
                  </a:lnTo>
                  <a:lnTo>
                    <a:pt x="2734" y="587"/>
                  </a:lnTo>
                  <a:lnTo>
                    <a:pt x="2724" y="598"/>
                  </a:lnTo>
                  <a:lnTo>
                    <a:pt x="2713" y="608"/>
                  </a:lnTo>
                  <a:lnTo>
                    <a:pt x="2703" y="616"/>
                  </a:lnTo>
                  <a:lnTo>
                    <a:pt x="2693" y="624"/>
                  </a:lnTo>
                  <a:lnTo>
                    <a:pt x="2684" y="631"/>
                  </a:lnTo>
                  <a:lnTo>
                    <a:pt x="2674" y="637"/>
                  </a:lnTo>
                  <a:lnTo>
                    <a:pt x="2664" y="642"/>
                  </a:lnTo>
                  <a:lnTo>
                    <a:pt x="2653" y="646"/>
                  </a:lnTo>
                  <a:lnTo>
                    <a:pt x="2642" y="650"/>
                  </a:lnTo>
                  <a:lnTo>
                    <a:pt x="2631" y="652"/>
                  </a:lnTo>
                  <a:lnTo>
                    <a:pt x="2619" y="654"/>
                  </a:lnTo>
                  <a:lnTo>
                    <a:pt x="2607" y="655"/>
                  </a:lnTo>
                  <a:lnTo>
                    <a:pt x="2595" y="656"/>
                  </a:lnTo>
                  <a:lnTo>
                    <a:pt x="2580" y="655"/>
                  </a:lnTo>
                  <a:lnTo>
                    <a:pt x="2566" y="653"/>
                  </a:lnTo>
                  <a:lnTo>
                    <a:pt x="2552" y="650"/>
                  </a:lnTo>
                  <a:lnTo>
                    <a:pt x="2540" y="646"/>
                  </a:lnTo>
                  <a:lnTo>
                    <a:pt x="2529" y="641"/>
                  </a:lnTo>
                  <a:lnTo>
                    <a:pt x="2519" y="634"/>
                  </a:lnTo>
                  <a:lnTo>
                    <a:pt x="2511" y="626"/>
                  </a:lnTo>
                  <a:lnTo>
                    <a:pt x="2503" y="617"/>
                  </a:lnTo>
                  <a:lnTo>
                    <a:pt x="2496" y="606"/>
                  </a:lnTo>
                  <a:lnTo>
                    <a:pt x="2491" y="594"/>
                  </a:lnTo>
                  <a:lnTo>
                    <a:pt x="2486" y="579"/>
                  </a:lnTo>
                  <a:lnTo>
                    <a:pt x="2482" y="563"/>
                  </a:lnTo>
                  <a:lnTo>
                    <a:pt x="2479" y="545"/>
                  </a:lnTo>
                  <a:lnTo>
                    <a:pt x="2477" y="525"/>
                  </a:lnTo>
                  <a:lnTo>
                    <a:pt x="2475" y="504"/>
                  </a:lnTo>
                  <a:lnTo>
                    <a:pt x="2475" y="481"/>
                  </a:lnTo>
                  <a:lnTo>
                    <a:pt x="2475" y="19"/>
                  </a:lnTo>
                  <a:lnTo>
                    <a:pt x="2293" y="19"/>
                  </a:lnTo>
                  <a:lnTo>
                    <a:pt x="2293" y="504"/>
                  </a:lnTo>
                  <a:close/>
                  <a:moveTo>
                    <a:pt x="3331" y="726"/>
                  </a:moveTo>
                  <a:lnTo>
                    <a:pt x="3343" y="737"/>
                  </a:lnTo>
                  <a:lnTo>
                    <a:pt x="3355" y="747"/>
                  </a:lnTo>
                  <a:lnTo>
                    <a:pt x="3368" y="755"/>
                  </a:lnTo>
                  <a:lnTo>
                    <a:pt x="3380" y="764"/>
                  </a:lnTo>
                  <a:lnTo>
                    <a:pt x="3392" y="771"/>
                  </a:lnTo>
                  <a:lnTo>
                    <a:pt x="3404" y="778"/>
                  </a:lnTo>
                  <a:lnTo>
                    <a:pt x="3417" y="784"/>
                  </a:lnTo>
                  <a:lnTo>
                    <a:pt x="3429" y="790"/>
                  </a:lnTo>
                  <a:lnTo>
                    <a:pt x="3442" y="795"/>
                  </a:lnTo>
                  <a:lnTo>
                    <a:pt x="3454" y="800"/>
                  </a:lnTo>
                  <a:lnTo>
                    <a:pt x="3467" y="804"/>
                  </a:lnTo>
                  <a:lnTo>
                    <a:pt x="3479" y="807"/>
                  </a:lnTo>
                  <a:lnTo>
                    <a:pt x="3492" y="809"/>
                  </a:lnTo>
                  <a:lnTo>
                    <a:pt x="3504" y="811"/>
                  </a:lnTo>
                  <a:lnTo>
                    <a:pt x="3517" y="812"/>
                  </a:lnTo>
                  <a:lnTo>
                    <a:pt x="3530" y="812"/>
                  </a:lnTo>
                  <a:lnTo>
                    <a:pt x="3546" y="812"/>
                  </a:lnTo>
                  <a:lnTo>
                    <a:pt x="3562" y="810"/>
                  </a:lnTo>
                  <a:lnTo>
                    <a:pt x="3578" y="808"/>
                  </a:lnTo>
                  <a:lnTo>
                    <a:pt x="3594" y="805"/>
                  </a:lnTo>
                  <a:lnTo>
                    <a:pt x="3609" y="801"/>
                  </a:lnTo>
                  <a:lnTo>
                    <a:pt x="3624" y="796"/>
                  </a:lnTo>
                  <a:lnTo>
                    <a:pt x="3640" y="791"/>
                  </a:lnTo>
                  <a:lnTo>
                    <a:pt x="3655" y="784"/>
                  </a:lnTo>
                  <a:lnTo>
                    <a:pt x="3669" y="777"/>
                  </a:lnTo>
                  <a:lnTo>
                    <a:pt x="3683" y="768"/>
                  </a:lnTo>
                  <a:lnTo>
                    <a:pt x="3697" y="759"/>
                  </a:lnTo>
                  <a:lnTo>
                    <a:pt x="3711" y="750"/>
                  </a:lnTo>
                  <a:lnTo>
                    <a:pt x="3723" y="739"/>
                  </a:lnTo>
                  <a:lnTo>
                    <a:pt x="3736" y="727"/>
                  </a:lnTo>
                  <a:lnTo>
                    <a:pt x="3748" y="715"/>
                  </a:lnTo>
                  <a:lnTo>
                    <a:pt x="3761" y="702"/>
                  </a:lnTo>
                  <a:lnTo>
                    <a:pt x="3772" y="689"/>
                  </a:lnTo>
                  <a:lnTo>
                    <a:pt x="3782" y="674"/>
                  </a:lnTo>
                  <a:lnTo>
                    <a:pt x="3792" y="659"/>
                  </a:lnTo>
                  <a:lnTo>
                    <a:pt x="3802" y="643"/>
                  </a:lnTo>
                  <a:lnTo>
                    <a:pt x="3810" y="627"/>
                  </a:lnTo>
                  <a:lnTo>
                    <a:pt x="3819" y="609"/>
                  </a:lnTo>
                  <a:lnTo>
                    <a:pt x="3826" y="591"/>
                  </a:lnTo>
                  <a:lnTo>
                    <a:pt x="3834" y="572"/>
                  </a:lnTo>
                  <a:lnTo>
                    <a:pt x="3840" y="552"/>
                  </a:lnTo>
                  <a:lnTo>
                    <a:pt x="3846" y="531"/>
                  </a:lnTo>
                  <a:lnTo>
                    <a:pt x="3850" y="510"/>
                  </a:lnTo>
                  <a:lnTo>
                    <a:pt x="3854" y="488"/>
                  </a:lnTo>
                  <a:lnTo>
                    <a:pt x="3857" y="466"/>
                  </a:lnTo>
                  <a:lnTo>
                    <a:pt x="3859" y="443"/>
                  </a:lnTo>
                  <a:lnTo>
                    <a:pt x="3861" y="419"/>
                  </a:lnTo>
                  <a:lnTo>
                    <a:pt x="3861" y="394"/>
                  </a:lnTo>
                  <a:lnTo>
                    <a:pt x="3861" y="372"/>
                  </a:lnTo>
                  <a:lnTo>
                    <a:pt x="3860" y="350"/>
                  </a:lnTo>
                  <a:lnTo>
                    <a:pt x="3858" y="329"/>
                  </a:lnTo>
                  <a:lnTo>
                    <a:pt x="3856" y="308"/>
                  </a:lnTo>
                  <a:lnTo>
                    <a:pt x="3853" y="288"/>
                  </a:lnTo>
                  <a:lnTo>
                    <a:pt x="3850" y="269"/>
                  </a:lnTo>
                  <a:lnTo>
                    <a:pt x="3845" y="250"/>
                  </a:lnTo>
                  <a:lnTo>
                    <a:pt x="3841" y="232"/>
                  </a:lnTo>
                  <a:lnTo>
                    <a:pt x="3835" y="214"/>
                  </a:lnTo>
                  <a:lnTo>
                    <a:pt x="3829" y="197"/>
                  </a:lnTo>
                  <a:lnTo>
                    <a:pt x="3823" y="181"/>
                  </a:lnTo>
                  <a:lnTo>
                    <a:pt x="3816" y="164"/>
                  </a:lnTo>
                  <a:lnTo>
                    <a:pt x="3808" y="149"/>
                  </a:lnTo>
                  <a:lnTo>
                    <a:pt x="3799" y="134"/>
                  </a:lnTo>
                  <a:lnTo>
                    <a:pt x="3791" y="120"/>
                  </a:lnTo>
                  <a:lnTo>
                    <a:pt x="3781" y="107"/>
                  </a:lnTo>
                  <a:lnTo>
                    <a:pt x="3771" y="94"/>
                  </a:lnTo>
                  <a:lnTo>
                    <a:pt x="3759" y="83"/>
                  </a:lnTo>
                  <a:lnTo>
                    <a:pt x="3748" y="72"/>
                  </a:lnTo>
                  <a:lnTo>
                    <a:pt x="3737" y="61"/>
                  </a:lnTo>
                  <a:lnTo>
                    <a:pt x="3725" y="52"/>
                  </a:lnTo>
                  <a:lnTo>
                    <a:pt x="3712" y="43"/>
                  </a:lnTo>
                  <a:lnTo>
                    <a:pt x="3699" y="35"/>
                  </a:lnTo>
                  <a:lnTo>
                    <a:pt x="3685" y="28"/>
                  </a:lnTo>
                  <a:lnTo>
                    <a:pt x="3671" y="21"/>
                  </a:lnTo>
                  <a:lnTo>
                    <a:pt x="3656" y="16"/>
                  </a:lnTo>
                  <a:lnTo>
                    <a:pt x="3641" y="11"/>
                  </a:lnTo>
                  <a:lnTo>
                    <a:pt x="3625" y="7"/>
                  </a:lnTo>
                  <a:lnTo>
                    <a:pt x="3609" y="4"/>
                  </a:lnTo>
                  <a:lnTo>
                    <a:pt x="3592" y="2"/>
                  </a:lnTo>
                  <a:lnTo>
                    <a:pt x="3575" y="1"/>
                  </a:lnTo>
                  <a:lnTo>
                    <a:pt x="3556" y="0"/>
                  </a:lnTo>
                  <a:lnTo>
                    <a:pt x="3540" y="1"/>
                  </a:lnTo>
                  <a:lnTo>
                    <a:pt x="3524" y="2"/>
                  </a:lnTo>
                  <a:lnTo>
                    <a:pt x="3509" y="4"/>
                  </a:lnTo>
                  <a:lnTo>
                    <a:pt x="3493" y="8"/>
                  </a:lnTo>
                  <a:lnTo>
                    <a:pt x="3478" y="12"/>
                  </a:lnTo>
                  <a:lnTo>
                    <a:pt x="3462" y="17"/>
                  </a:lnTo>
                  <a:lnTo>
                    <a:pt x="3447" y="23"/>
                  </a:lnTo>
                  <a:lnTo>
                    <a:pt x="3432" y="30"/>
                  </a:lnTo>
                  <a:lnTo>
                    <a:pt x="3403" y="46"/>
                  </a:lnTo>
                  <a:lnTo>
                    <a:pt x="3375" y="63"/>
                  </a:lnTo>
                  <a:lnTo>
                    <a:pt x="3348" y="81"/>
                  </a:lnTo>
                  <a:lnTo>
                    <a:pt x="3323" y="101"/>
                  </a:lnTo>
                  <a:lnTo>
                    <a:pt x="3317" y="101"/>
                  </a:lnTo>
                  <a:lnTo>
                    <a:pt x="3304" y="19"/>
                  </a:lnTo>
                  <a:lnTo>
                    <a:pt x="3154" y="19"/>
                  </a:lnTo>
                  <a:lnTo>
                    <a:pt x="3154" y="1099"/>
                  </a:lnTo>
                  <a:lnTo>
                    <a:pt x="3336" y="1099"/>
                  </a:lnTo>
                  <a:lnTo>
                    <a:pt x="3336" y="856"/>
                  </a:lnTo>
                  <a:lnTo>
                    <a:pt x="3331" y="726"/>
                  </a:lnTo>
                  <a:close/>
                  <a:moveTo>
                    <a:pt x="3336" y="237"/>
                  </a:moveTo>
                  <a:lnTo>
                    <a:pt x="3357" y="216"/>
                  </a:lnTo>
                  <a:lnTo>
                    <a:pt x="3380" y="199"/>
                  </a:lnTo>
                  <a:lnTo>
                    <a:pt x="3391" y="191"/>
                  </a:lnTo>
                  <a:lnTo>
                    <a:pt x="3402" y="184"/>
                  </a:lnTo>
                  <a:lnTo>
                    <a:pt x="3412" y="178"/>
                  </a:lnTo>
                  <a:lnTo>
                    <a:pt x="3423" y="172"/>
                  </a:lnTo>
                  <a:lnTo>
                    <a:pt x="3433" y="166"/>
                  </a:lnTo>
                  <a:lnTo>
                    <a:pt x="3444" y="161"/>
                  </a:lnTo>
                  <a:lnTo>
                    <a:pt x="3454" y="158"/>
                  </a:lnTo>
                  <a:lnTo>
                    <a:pt x="3465" y="155"/>
                  </a:lnTo>
                  <a:lnTo>
                    <a:pt x="3475" y="152"/>
                  </a:lnTo>
                  <a:lnTo>
                    <a:pt x="3485" y="151"/>
                  </a:lnTo>
                  <a:lnTo>
                    <a:pt x="3496" y="150"/>
                  </a:lnTo>
                  <a:lnTo>
                    <a:pt x="3506" y="149"/>
                  </a:lnTo>
                  <a:lnTo>
                    <a:pt x="3517" y="150"/>
                  </a:lnTo>
                  <a:lnTo>
                    <a:pt x="3527" y="150"/>
                  </a:lnTo>
                  <a:lnTo>
                    <a:pt x="3537" y="152"/>
                  </a:lnTo>
                  <a:lnTo>
                    <a:pt x="3547" y="153"/>
                  </a:lnTo>
                  <a:lnTo>
                    <a:pt x="3556" y="156"/>
                  </a:lnTo>
                  <a:lnTo>
                    <a:pt x="3566" y="158"/>
                  </a:lnTo>
                  <a:lnTo>
                    <a:pt x="3575" y="162"/>
                  </a:lnTo>
                  <a:lnTo>
                    <a:pt x="3583" y="165"/>
                  </a:lnTo>
                  <a:lnTo>
                    <a:pt x="3590" y="171"/>
                  </a:lnTo>
                  <a:lnTo>
                    <a:pt x="3598" y="175"/>
                  </a:lnTo>
                  <a:lnTo>
                    <a:pt x="3605" y="181"/>
                  </a:lnTo>
                  <a:lnTo>
                    <a:pt x="3611" y="186"/>
                  </a:lnTo>
                  <a:lnTo>
                    <a:pt x="3618" y="193"/>
                  </a:lnTo>
                  <a:lnTo>
                    <a:pt x="3623" y="200"/>
                  </a:lnTo>
                  <a:lnTo>
                    <a:pt x="3629" y="207"/>
                  </a:lnTo>
                  <a:lnTo>
                    <a:pt x="3634" y="215"/>
                  </a:lnTo>
                  <a:lnTo>
                    <a:pt x="3643" y="232"/>
                  </a:lnTo>
                  <a:lnTo>
                    <a:pt x="3651" y="250"/>
                  </a:lnTo>
                  <a:lnTo>
                    <a:pt x="3658" y="270"/>
                  </a:lnTo>
                  <a:lnTo>
                    <a:pt x="3663" y="292"/>
                  </a:lnTo>
                  <a:lnTo>
                    <a:pt x="3668" y="315"/>
                  </a:lnTo>
                  <a:lnTo>
                    <a:pt x="3671" y="340"/>
                  </a:lnTo>
                  <a:lnTo>
                    <a:pt x="3673" y="368"/>
                  </a:lnTo>
                  <a:lnTo>
                    <a:pt x="3673" y="396"/>
                  </a:lnTo>
                  <a:lnTo>
                    <a:pt x="3673" y="428"/>
                  </a:lnTo>
                  <a:lnTo>
                    <a:pt x="3670" y="458"/>
                  </a:lnTo>
                  <a:lnTo>
                    <a:pt x="3666" y="486"/>
                  </a:lnTo>
                  <a:lnTo>
                    <a:pt x="3660" y="512"/>
                  </a:lnTo>
                  <a:lnTo>
                    <a:pt x="3657" y="524"/>
                  </a:lnTo>
                  <a:lnTo>
                    <a:pt x="3653" y="535"/>
                  </a:lnTo>
                  <a:lnTo>
                    <a:pt x="3649" y="547"/>
                  </a:lnTo>
                  <a:lnTo>
                    <a:pt x="3644" y="558"/>
                  </a:lnTo>
                  <a:lnTo>
                    <a:pt x="3639" y="568"/>
                  </a:lnTo>
                  <a:lnTo>
                    <a:pt x="3634" y="578"/>
                  </a:lnTo>
                  <a:lnTo>
                    <a:pt x="3628" y="587"/>
                  </a:lnTo>
                  <a:lnTo>
                    <a:pt x="3622" y="595"/>
                  </a:lnTo>
                  <a:lnTo>
                    <a:pt x="3615" y="604"/>
                  </a:lnTo>
                  <a:lnTo>
                    <a:pt x="3608" y="611"/>
                  </a:lnTo>
                  <a:lnTo>
                    <a:pt x="3601" y="618"/>
                  </a:lnTo>
                  <a:lnTo>
                    <a:pt x="3594" y="625"/>
                  </a:lnTo>
                  <a:lnTo>
                    <a:pt x="3587" y="631"/>
                  </a:lnTo>
                  <a:lnTo>
                    <a:pt x="3579" y="636"/>
                  </a:lnTo>
                  <a:lnTo>
                    <a:pt x="3571" y="641"/>
                  </a:lnTo>
                  <a:lnTo>
                    <a:pt x="3563" y="645"/>
                  </a:lnTo>
                  <a:lnTo>
                    <a:pt x="3554" y="649"/>
                  </a:lnTo>
                  <a:lnTo>
                    <a:pt x="3546" y="653"/>
                  </a:lnTo>
                  <a:lnTo>
                    <a:pt x="3537" y="656"/>
                  </a:lnTo>
                  <a:lnTo>
                    <a:pt x="3529" y="658"/>
                  </a:lnTo>
                  <a:lnTo>
                    <a:pt x="3520" y="660"/>
                  </a:lnTo>
                  <a:lnTo>
                    <a:pt x="3511" y="661"/>
                  </a:lnTo>
                  <a:lnTo>
                    <a:pt x="3501" y="662"/>
                  </a:lnTo>
                  <a:lnTo>
                    <a:pt x="3492" y="662"/>
                  </a:lnTo>
                  <a:lnTo>
                    <a:pt x="3474" y="661"/>
                  </a:lnTo>
                  <a:lnTo>
                    <a:pt x="3456" y="659"/>
                  </a:lnTo>
                  <a:lnTo>
                    <a:pt x="3437" y="654"/>
                  </a:lnTo>
                  <a:lnTo>
                    <a:pt x="3418" y="648"/>
                  </a:lnTo>
                  <a:lnTo>
                    <a:pt x="3408" y="644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78" y="628"/>
                  </a:lnTo>
                  <a:lnTo>
                    <a:pt x="3357" y="615"/>
                  </a:lnTo>
                  <a:lnTo>
                    <a:pt x="3336" y="598"/>
                  </a:lnTo>
                  <a:lnTo>
                    <a:pt x="3336" y="23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6"/>
            <p:cNvSpPr>
              <a:spLocks/>
            </p:cNvSpPr>
            <p:nvPr userDrawn="1"/>
          </p:nvSpPr>
          <p:spPr bwMode="auto">
            <a:xfrm>
              <a:off x="6099" y="483"/>
              <a:ext cx="151" cy="206"/>
            </a:xfrm>
            <a:custGeom>
              <a:avLst/>
              <a:gdLst>
                <a:gd name="T0" fmla="*/ 780 w 1506"/>
                <a:gd name="T1" fmla="*/ 861 h 2058"/>
                <a:gd name="T2" fmla="*/ 758 w 1506"/>
                <a:gd name="T3" fmla="*/ 874 h 2058"/>
                <a:gd name="T4" fmla="*/ 745 w 1506"/>
                <a:gd name="T5" fmla="*/ 898 h 2058"/>
                <a:gd name="T6" fmla="*/ 744 w 1506"/>
                <a:gd name="T7" fmla="*/ 1138 h 2058"/>
                <a:gd name="T8" fmla="*/ 752 w 1506"/>
                <a:gd name="T9" fmla="*/ 1165 h 2058"/>
                <a:gd name="T10" fmla="*/ 770 w 1506"/>
                <a:gd name="T11" fmla="*/ 1182 h 2058"/>
                <a:gd name="T12" fmla="*/ 798 w 1506"/>
                <a:gd name="T13" fmla="*/ 1189 h 2058"/>
                <a:gd name="T14" fmla="*/ 1094 w 1506"/>
                <a:gd name="T15" fmla="*/ 1641 h 2058"/>
                <a:gd name="T16" fmla="*/ 983 w 1506"/>
                <a:gd name="T17" fmla="*/ 1685 h 2058"/>
                <a:gd name="T18" fmla="*/ 860 w 1506"/>
                <a:gd name="T19" fmla="*/ 1710 h 2058"/>
                <a:gd name="T20" fmla="*/ 734 w 1506"/>
                <a:gd name="T21" fmla="*/ 1712 h 2058"/>
                <a:gd name="T22" fmla="*/ 627 w 1506"/>
                <a:gd name="T23" fmla="*/ 1694 h 2058"/>
                <a:gd name="T24" fmla="*/ 535 w 1506"/>
                <a:gd name="T25" fmla="*/ 1656 h 2058"/>
                <a:gd name="T26" fmla="*/ 463 w 1506"/>
                <a:gd name="T27" fmla="*/ 1601 h 2058"/>
                <a:gd name="T28" fmla="*/ 410 w 1506"/>
                <a:gd name="T29" fmla="*/ 1529 h 2058"/>
                <a:gd name="T30" fmla="*/ 376 w 1506"/>
                <a:gd name="T31" fmla="*/ 1441 h 2058"/>
                <a:gd name="T32" fmla="*/ 365 w 1506"/>
                <a:gd name="T33" fmla="*/ 1338 h 2058"/>
                <a:gd name="T34" fmla="*/ 371 w 1506"/>
                <a:gd name="T35" fmla="*/ 638 h 2058"/>
                <a:gd name="T36" fmla="*/ 398 w 1506"/>
                <a:gd name="T37" fmla="*/ 545 h 2058"/>
                <a:gd name="T38" fmla="*/ 445 w 1506"/>
                <a:gd name="T39" fmla="*/ 469 h 2058"/>
                <a:gd name="T40" fmla="*/ 510 w 1506"/>
                <a:gd name="T41" fmla="*/ 411 h 2058"/>
                <a:gd name="T42" fmla="*/ 592 w 1506"/>
                <a:gd name="T43" fmla="*/ 370 h 2058"/>
                <a:gd name="T44" fmla="*/ 692 w 1506"/>
                <a:gd name="T45" fmla="*/ 348 h 2058"/>
                <a:gd name="T46" fmla="*/ 825 w 1506"/>
                <a:gd name="T47" fmla="*/ 346 h 2058"/>
                <a:gd name="T48" fmla="*/ 979 w 1506"/>
                <a:gd name="T49" fmla="*/ 369 h 2058"/>
                <a:gd name="T50" fmla="*/ 1126 w 1506"/>
                <a:gd name="T51" fmla="*/ 417 h 2058"/>
                <a:gd name="T52" fmla="*/ 1244 w 1506"/>
                <a:gd name="T53" fmla="*/ 475 h 2058"/>
                <a:gd name="T54" fmla="*/ 1276 w 1506"/>
                <a:gd name="T55" fmla="*/ 480 h 2058"/>
                <a:gd name="T56" fmla="*/ 1307 w 1506"/>
                <a:gd name="T57" fmla="*/ 462 h 2058"/>
                <a:gd name="T58" fmla="*/ 1456 w 1506"/>
                <a:gd name="T59" fmla="*/ 251 h 2058"/>
                <a:gd name="T60" fmla="*/ 1459 w 1506"/>
                <a:gd name="T61" fmla="*/ 225 h 2058"/>
                <a:gd name="T62" fmla="*/ 1437 w 1506"/>
                <a:gd name="T63" fmla="*/ 191 h 2058"/>
                <a:gd name="T64" fmla="*/ 1279 w 1506"/>
                <a:gd name="T65" fmla="*/ 106 h 2058"/>
                <a:gd name="T66" fmla="*/ 1071 w 1506"/>
                <a:gd name="T67" fmla="*/ 37 h 2058"/>
                <a:gd name="T68" fmla="*/ 851 w 1506"/>
                <a:gd name="T69" fmla="*/ 3 h 2058"/>
                <a:gd name="T70" fmla="*/ 663 w 1506"/>
                <a:gd name="T71" fmla="*/ 5 h 2058"/>
                <a:gd name="T72" fmla="*/ 495 w 1506"/>
                <a:gd name="T73" fmla="*/ 37 h 2058"/>
                <a:gd name="T74" fmla="*/ 336 w 1506"/>
                <a:gd name="T75" fmla="*/ 102 h 2058"/>
                <a:gd name="T76" fmla="*/ 196 w 1506"/>
                <a:gd name="T77" fmla="*/ 205 h 2058"/>
                <a:gd name="T78" fmla="*/ 87 w 1506"/>
                <a:gd name="T79" fmla="*/ 346 h 2058"/>
                <a:gd name="T80" fmla="*/ 19 w 1506"/>
                <a:gd name="T81" fmla="*/ 532 h 2058"/>
                <a:gd name="T82" fmla="*/ 0 w 1506"/>
                <a:gd name="T83" fmla="*/ 1341 h 2058"/>
                <a:gd name="T84" fmla="*/ 30 w 1506"/>
                <a:gd name="T85" fmla="*/ 1565 h 2058"/>
                <a:gd name="T86" fmla="*/ 109 w 1506"/>
                <a:gd name="T87" fmla="*/ 1742 h 2058"/>
                <a:gd name="T88" fmla="*/ 229 w 1506"/>
                <a:gd name="T89" fmla="*/ 1877 h 2058"/>
                <a:gd name="T90" fmla="*/ 376 w 1506"/>
                <a:gd name="T91" fmla="*/ 1971 h 2058"/>
                <a:gd name="T92" fmla="*/ 542 w 1506"/>
                <a:gd name="T93" fmla="*/ 2030 h 2058"/>
                <a:gd name="T94" fmla="*/ 714 w 1506"/>
                <a:gd name="T95" fmla="*/ 2056 h 2058"/>
                <a:gd name="T96" fmla="*/ 860 w 1506"/>
                <a:gd name="T97" fmla="*/ 2056 h 2058"/>
                <a:gd name="T98" fmla="*/ 985 w 1506"/>
                <a:gd name="T99" fmla="*/ 2040 h 2058"/>
                <a:gd name="T100" fmla="*/ 1105 w 1506"/>
                <a:gd name="T101" fmla="*/ 2009 h 2058"/>
                <a:gd name="T102" fmla="*/ 1218 w 1506"/>
                <a:gd name="T103" fmla="*/ 1965 h 2058"/>
                <a:gd name="T104" fmla="*/ 1322 w 1506"/>
                <a:gd name="T105" fmla="*/ 1907 h 2058"/>
                <a:gd name="T106" fmla="*/ 1418 w 1506"/>
                <a:gd name="T107" fmla="*/ 1835 h 2058"/>
                <a:gd name="T108" fmla="*/ 1493 w 1506"/>
                <a:gd name="T109" fmla="*/ 1764 h 2058"/>
                <a:gd name="T110" fmla="*/ 1506 w 1506"/>
                <a:gd name="T111" fmla="*/ 1714 h 2058"/>
                <a:gd name="T112" fmla="*/ 1502 w 1506"/>
                <a:gd name="T113" fmla="*/ 892 h 2058"/>
                <a:gd name="T114" fmla="*/ 1488 w 1506"/>
                <a:gd name="T115" fmla="*/ 871 h 2058"/>
                <a:gd name="T116" fmla="*/ 1464 w 1506"/>
                <a:gd name="T117" fmla="*/ 86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6" h="2058">
                  <a:moveTo>
                    <a:pt x="1451" y="859"/>
                  </a:moveTo>
                  <a:lnTo>
                    <a:pt x="798" y="859"/>
                  </a:lnTo>
                  <a:lnTo>
                    <a:pt x="792" y="859"/>
                  </a:lnTo>
                  <a:lnTo>
                    <a:pt x="786" y="860"/>
                  </a:lnTo>
                  <a:lnTo>
                    <a:pt x="780" y="861"/>
                  </a:lnTo>
                  <a:lnTo>
                    <a:pt x="775" y="863"/>
                  </a:lnTo>
                  <a:lnTo>
                    <a:pt x="770" y="865"/>
                  </a:lnTo>
                  <a:lnTo>
                    <a:pt x="766" y="868"/>
                  </a:lnTo>
                  <a:lnTo>
                    <a:pt x="762" y="871"/>
                  </a:lnTo>
                  <a:lnTo>
                    <a:pt x="758" y="874"/>
                  </a:lnTo>
                  <a:lnTo>
                    <a:pt x="755" y="878"/>
                  </a:lnTo>
                  <a:lnTo>
                    <a:pt x="752" y="882"/>
                  </a:lnTo>
                  <a:lnTo>
                    <a:pt x="749" y="887"/>
                  </a:lnTo>
                  <a:lnTo>
                    <a:pt x="747" y="892"/>
                  </a:lnTo>
                  <a:lnTo>
                    <a:pt x="745" y="898"/>
                  </a:lnTo>
                  <a:lnTo>
                    <a:pt x="744" y="904"/>
                  </a:lnTo>
                  <a:lnTo>
                    <a:pt x="744" y="910"/>
                  </a:lnTo>
                  <a:lnTo>
                    <a:pt x="743" y="916"/>
                  </a:lnTo>
                  <a:lnTo>
                    <a:pt x="743" y="1131"/>
                  </a:lnTo>
                  <a:lnTo>
                    <a:pt x="744" y="1138"/>
                  </a:lnTo>
                  <a:lnTo>
                    <a:pt x="744" y="1144"/>
                  </a:lnTo>
                  <a:lnTo>
                    <a:pt x="745" y="1150"/>
                  </a:lnTo>
                  <a:lnTo>
                    <a:pt x="747" y="1155"/>
                  </a:lnTo>
                  <a:lnTo>
                    <a:pt x="749" y="1160"/>
                  </a:lnTo>
                  <a:lnTo>
                    <a:pt x="752" y="1165"/>
                  </a:lnTo>
                  <a:lnTo>
                    <a:pt x="755" y="1169"/>
                  </a:lnTo>
                  <a:lnTo>
                    <a:pt x="758" y="1173"/>
                  </a:lnTo>
                  <a:lnTo>
                    <a:pt x="762" y="1177"/>
                  </a:lnTo>
                  <a:lnTo>
                    <a:pt x="766" y="1180"/>
                  </a:lnTo>
                  <a:lnTo>
                    <a:pt x="770" y="1182"/>
                  </a:lnTo>
                  <a:lnTo>
                    <a:pt x="775" y="1185"/>
                  </a:lnTo>
                  <a:lnTo>
                    <a:pt x="780" y="1186"/>
                  </a:lnTo>
                  <a:lnTo>
                    <a:pt x="786" y="1188"/>
                  </a:lnTo>
                  <a:lnTo>
                    <a:pt x="792" y="1188"/>
                  </a:lnTo>
                  <a:lnTo>
                    <a:pt x="798" y="1189"/>
                  </a:lnTo>
                  <a:lnTo>
                    <a:pt x="1149" y="1189"/>
                  </a:lnTo>
                  <a:lnTo>
                    <a:pt x="1149" y="1606"/>
                  </a:lnTo>
                  <a:lnTo>
                    <a:pt x="1132" y="1618"/>
                  </a:lnTo>
                  <a:lnTo>
                    <a:pt x="1113" y="1630"/>
                  </a:lnTo>
                  <a:lnTo>
                    <a:pt x="1094" y="1641"/>
                  </a:lnTo>
                  <a:lnTo>
                    <a:pt x="1073" y="1651"/>
                  </a:lnTo>
                  <a:lnTo>
                    <a:pt x="1052" y="1661"/>
                  </a:lnTo>
                  <a:lnTo>
                    <a:pt x="1030" y="1669"/>
                  </a:lnTo>
                  <a:lnTo>
                    <a:pt x="1007" y="1677"/>
                  </a:lnTo>
                  <a:lnTo>
                    <a:pt x="983" y="1685"/>
                  </a:lnTo>
                  <a:lnTo>
                    <a:pt x="960" y="1692"/>
                  </a:lnTo>
                  <a:lnTo>
                    <a:pt x="935" y="1698"/>
                  </a:lnTo>
                  <a:lnTo>
                    <a:pt x="911" y="1702"/>
                  </a:lnTo>
                  <a:lnTo>
                    <a:pt x="886" y="1706"/>
                  </a:lnTo>
                  <a:lnTo>
                    <a:pt x="860" y="1710"/>
                  </a:lnTo>
                  <a:lnTo>
                    <a:pt x="834" y="1712"/>
                  </a:lnTo>
                  <a:lnTo>
                    <a:pt x="809" y="1713"/>
                  </a:lnTo>
                  <a:lnTo>
                    <a:pt x="782" y="1714"/>
                  </a:lnTo>
                  <a:lnTo>
                    <a:pt x="758" y="1713"/>
                  </a:lnTo>
                  <a:lnTo>
                    <a:pt x="734" y="1712"/>
                  </a:lnTo>
                  <a:lnTo>
                    <a:pt x="711" y="1710"/>
                  </a:lnTo>
                  <a:lnTo>
                    <a:pt x="689" y="1707"/>
                  </a:lnTo>
                  <a:lnTo>
                    <a:pt x="668" y="1704"/>
                  </a:lnTo>
                  <a:lnTo>
                    <a:pt x="647" y="1699"/>
                  </a:lnTo>
                  <a:lnTo>
                    <a:pt x="627" y="1694"/>
                  </a:lnTo>
                  <a:lnTo>
                    <a:pt x="607" y="1688"/>
                  </a:lnTo>
                  <a:lnTo>
                    <a:pt x="587" y="1681"/>
                  </a:lnTo>
                  <a:lnTo>
                    <a:pt x="569" y="1673"/>
                  </a:lnTo>
                  <a:lnTo>
                    <a:pt x="552" y="1665"/>
                  </a:lnTo>
                  <a:lnTo>
                    <a:pt x="535" y="1656"/>
                  </a:lnTo>
                  <a:lnTo>
                    <a:pt x="519" y="1647"/>
                  </a:lnTo>
                  <a:lnTo>
                    <a:pt x="504" y="1636"/>
                  </a:lnTo>
                  <a:lnTo>
                    <a:pt x="490" y="1625"/>
                  </a:lnTo>
                  <a:lnTo>
                    <a:pt x="476" y="1614"/>
                  </a:lnTo>
                  <a:lnTo>
                    <a:pt x="463" y="1601"/>
                  </a:lnTo>
                  <a:lnTo>
                    <a:pt x="451" y="1588"/>
                  </a:lnTo>
                  <a:lnTo>
                    <a:pt x="439" y="1574"/>
                  </a:lnTo>
                  <a:lnTo>
                    <a:pt x="429" y="1560"/>
                  </a:lnTo>
                  <a:lnTo>
                    <a:pt x="419" y="1545"/>
                  </a:lnTo>
                  <a:lnTo>
                    <a:pt x="410" y="1529"/>
                  </a:lnTo>
                  <a:lnTo>
                    <a:pt x="400" y="1513"/>
                  </a:lnTo>
                  <a:lnTo>
                    <a:pt x="393" y="1495"/>
                  </a:lnTo>
                  <a:lnTo>
                    <a:pt x="387" y="1478"/>
                  </a:lnTo>
                  <a:lnTo>
                    <a:pt x="381" y="1459"/>
                  </a:lnTo>
                  <a:lnTo>
                    <a:pt x="376" y="1441"/>
                  </a:lnTo>
                  <a:lnTo>
                    <a:pt x="372" y="1421"/>
                  </a:lnTo>
                  <a:lnTo>
                    <a:pt x="369" y="1401"/>
                  </a:lnTo>
                  <a:lnTo>
                    <a:pt x="367" y="1381"/>
                  </a:lnTo>
                  <a:lnTo>
                    <a:pt x="365" y="1360"/>
                  </a:lnTo>
                  <a:lnTo>
                    <a:pt x="365" y="1338"/>
                  </a:lnTo>
                  <a:lnTo>
                    <a:pt x="365" y="723"/>
                  </a:lnTo>
                  <a:lnTo>
                    <a:pt x="365" y="701"/>
                  </a:lnTo>
                  <a:lnTo>
                    <a:pt x="367" y="679"/>
                  </a:lnTo>
                  <a:lnTo>
                    <a:pt x="369" y="658"/>
                  </a:lnTo>
                  <a:lnTo>
                    <a:pt x="371" y="638"/>
                  </a:lnTo>
                  <a:lnTo>
                    <a:pt x="375" y="618"/>
                  </a:lnTo>
                  <a:lnTo>
                    <a:pt x="380" y="599"/>
                  </a:lnTo>
                  <a:lnTo>
                    <a:pt x="385" y="581"/>
                  </a:lnTo>
                  <a:lnTo>
                    <a:pt x="391" y="563"/>
                  </a:lnTo>
                  <a:lnTo>
                    <a:pt x="398" y="545"/>
                  </a:lnTo>
                  <a:lnTo>
                    <a:pt x="407" y="528"/>
                  </a:lnTo>
                  <a:lnTo>
                    <a:pt x="415" y="513"/>
                  </a:lnTo>
                  <a:lnTo>
                    <a:pt x="424" y="498"/>
                  </a:lnTo>
                  <a:lnTo>
                    <a:pt x="434" y="483"/>
                  </a:lnTo>
                  <a:lnTo>
                    <a:pt x="445" y="469"/>
                  </a:lnTo>
                  <a:lnTo>
                    <a:pt x="456" y="456"/>
                  </a:lnTo>
                  <a:lnTo>
                    <a:pt x="469" y="444"/>
                  </a:lnTo>
                  <a:lnTo>
                    <a:pt x="482" y="432"/>
                  </a:lnTo>
                  <a:lnTo>
                    <a:pt x="495" y="421"/>
                  </a:lnTo>
                  <a:lnTo>
                    <a:pt x="510" y="411"/>
                  </a:lnTo>
                  <a:lnTo>
                    <a:pt x="525" y="401"/>
                  </a:lnTo>
                  <a:lnTo>
                    <a:pt x="540" y="393"/>
                  </a:lnTo>
                  <a:lnTo>
                    <a:pt x="557" y="384"/>
                  </a:lnTo>
                  <a:lnTo>
                    <a:pt x="574" y="377"/>
                  </a:lnTo>
                  <a:lnTo>
                    <a:pt x="592" y="370"/>
                  </a:lnTo>
                  <a:lnTo>
                    <a:pt x="612" y="364"/>
                  </a:lnTo>
                  <a:lnTo>
                    <a:pt x="631" y="359"/>
                  </a:lnTo>
                  <a:lnTo>
                    <a:pt x="651" y="354"/>
                  </a:lnTo>
                  <a:lnTo>
                    <a:pt x="671" y="351"/>
                  </a:lnTo>
                  <a:lnTo>
                    <a:pt x="692" y="348"/>
                  </a:lnTo>
                  <a:lnTo>
                    <a:pt x="714" y="346"/>
                  </a:lnTo>
                  <a:lnTo>
                    <a:pt x="737" y="345"/>
                  </a:lnTo>
                  <a:lnTo>
                    <a:pt x="760" y="344"/>
                  </a:lnTo>
                  <a:lnTo>
                    <a:pt x="792" y="345"/>
                  </a:lnTo>
                  <a:lnTo>
                    <a:pt x="825" y="346"/>
                  </a:lnTo>
                  <a:lnTo>
                    <a:pt x="857" y="349"/>
                  </a:lnTo>
                  <a:lnTo>
                    <a:pt x="888" y="352"/>
                  </a:lnTo>
                  <a:lnTo>
                    <a:pt x="919" y="357"/>
                  </a:lnTo>
                  <a:lnTo>
                    <a:pt x="949" y="362"/>
                  </a:lnTo>
                  <a:lnTo>
                    <a:pt x="979" y="369"/>
                  </a:lnTo>
                  <a:lnTo>
                    <a:pt x="1010" y="377"/>
                  </a:lnTo>
                  <a:lnTo>
                    <a:pt x="1040" y="385"/>
                  </a:lnTo>
                  <a:lnTo>
                    <a:pt x="1069" y="395"/>
                  </a:lnTo>
                  <a:lnTo>
                    <a:pt x="1097" y="405"/>
                  </a:lnTo>
                  <a:lnTo>
                    <a:pt x="1126" y="417"/>
                  </a:lnTo>
                  <a:lnTo>
                    <a:pt x="1153" y="429"/>
                  </a:lnTo>
                  <a:lnTo>
                    <a:pt x="1181" y="442"/>
                  </a:lnTo>
                  <a:lnTo>
                    <a:pt x="1208" y="457"/>
                  </a:lnTo>
                  <a:lnTo>
                    <a:pt x="1236" y="472"/>
                  </a:lnTo>
                  <a:lnTo>
                    <a:pt x="1244" y="475"/>
                  </a:lnTo>
                  <a:lnTo>
                    <a:pt x="1251" y="478"/>
                  </a:lnTo>
                  <a:lnTo>
                    <a:pt x="1258" y="480"/>
                  </a:lnTo>
                  <a:lnTo>
                    <a:pt x="1264" y="481"/>
                  </a:lnTo>
                  <a:lnTo>
                    <a:pt x="1270" y="481"/>
                  </a:lnTo>
                  <a:lnTo>
                    <a:pt x="1276" y="480"/>
                  </a:lnTo>
                  <a:lnTo>
                    <a:pt x="1281" y="479"/>
                  </a:lnTo>
                  <a:lnTo>
                    <a:pt x="1286" y="478"/>
                  </a:lnTo>
                  <a:lnTo>
                    <a:pt x="1294" y="473"/>
                  </a:lnTo>
                  <a:lnTo>
                    <a:pt x="1301" y="468"/>
                  </a:lnTo>
                  <a:lnTo>
                    <a:pt x="1307" y="462"/>
                  </a:lnTo>
                  <a:lnTo>
                    <a:pt x="1311" y="456"/>
                  </a:lnTo>
                  <a:lnTo>
                    <a:pt x="1448" y="267"/>
                  </a:lnTo>
                  <a:lnTo>
                    <a:pt x="1452" y="262"/>
                  </a:lnTo>
                  <a:lnTo>
                    <a:pt x="1454" y="257"/>
                  </a:lnTo>
                  <a:lnTo>
                    <a:pt x="1456" y="251"/>
                  </a:lnTo>
                  <a:lnTo>
                    <a:pt x="1458" y="246"/>
                  </a:lnTo>
                  <a:lnTo>
                    <a:pt x="1459" y="241"/>
                  </a:lnTo>
                  <a:lnTo>
                    <a:pt x="1460" y="236"/>
                  </a:lnTo>
                  <a:lnTo>
                    <a:pt x="1459" y="230"/>
                  </a:lnTo>
                  <a:lnTo>
                    <a:pt x="1459" y="225"/>
                  </a:lnTo>
                  <a:lnTo>
                    <a:pt x="1456" y="216"/>
                  </a:lnTo>
                  <a:lnTo>
                    <a:pt x="1451" y="207"/>
                  </a:lnTo>
                  <a:lnTo>
                    <a:pt x="1448" y="201"/>
                  </a:lnTo>
                  <a:lnTo>
                    <a:pt x="1443" y="196"/>
                  </a:lnTo>
                  <a:lnTo>
                    <a:pt x="1437" y="191"/>
                  </a:lnTo>
                  <a:lnTo>
                    <a:pt x="1430" y="186"/>
                  </a:lnTo>
                  <a:lnTo>
                    <a:pt x="1393" y="163"/>
                  </a:lnTo>
                  <a:lnTo>
                    <a:pt x="1356" y="143"/>
                  </a:lnTo>
                  <a:lnTo>
                    <a:pt x="1318" y="124"/>
                  </a:lnTo>
                  <a:lnTo>
                    <a:pt x="1279" y="106"/>
                  </a:lnTo>
                  <a:lnTo>
                    <a:pt x="1239" y="90"/>
                  </a:lnTo>
                  <a:lnTo>
                    <a:pt x="1197" y="74"/>
                  </a:lnTo>
                  <a:lnTo>
                    <a:pt x="1156" y="61"/>
                  </a:lnTo>
                  <a:lnTo>
                    <a:pt x="1114" y="48"/>
                  </a:lnTo>
                  <a:lnTo>
                    <a:pt x="1071" y="37"/>
                  </a:lnTo>
                  <a:lnTo>
                    <a:pt x="1028" y="27"/>
                  </a:lnTo>
                  <a:lnTo>
                    <a:pt x="983" y="19"/>
                  </a:lnTo>
                  <a:lnTo>
                    <a:pt x="939" y="12"/>
                  </a:lnTo>
                  <a:lnTo>
                    <a:pt x="895" y="7"/>
                  </a:lnTo>
                  <a:lnTo>
                    <a:pt x="851" y="3"/>
                  </a:lnTo>
                  <a:lnTo>
                    <a:pt x="806" y="0"/>
                  </a:lnTo>
                  <a:lnTo>
                    <a:pt x="763" y="0"/>
                  </a:lnTo>
                  <a:lnTo>
                    <a:pt x="730" y="0"/>
                  </a:lnTo>
                  <a:lnTo>
                    <a:pt x="696" y="2"/>
                  </a:lnTo>
                  <a:lnTo>
                    <a:pt x="663" y="5"/>
                  </a:lnTo>
                  <a:lnTo>
                    <a:pt x="629" y="9"/>
                  </a:lnTo>
                  <a:lnTo>
                    <a:pt x="595" y="14"/>
                  </a:lnTo>
                  <a:lnTo>
                    <a:pt x="562" y="20"/>
                  </a:lnTo>
                  <a:lnTo>
                    <a:pt x="528" y="28"/>
                  </a:lnTo>
                  <a:lnTo>
                    <a:pt x="495" y="37"/>
                  </a:lnTo>
                  <a:lnTo>
                    <a:pt x="463" y="47"/>
                  </a:lnTo>
                  <a:lnTo>
                    <a:pt x="431" y="59"/>
                  </a:lnTo>
                  <a:lnTo>
                    <a:pt x="398" y="72"/>
                  </a:lnTo>
                  <a:lnTo>
                    <a:pt x="367" y="86"/>
                  </a:lnTo>
                  <a:lnTo>
                    <a:pt x="336" y="102"/>
                  </a:lnTo>
                  <a:lnTo>
                    <a:pt x="307" y="119"/>
                  </a:lnTo>
                  <a:lnTo>
                    <a:pt x="278" y="138"/>
                  </a:lnTo>
                  <a:lnTo>
                    <a:pt x="250" y="159"/>
                  </a:lnTo>
                  <a:lnTo>
                    <a:pt x="223" y="180"/>
                  </a:lnTo>
                  <a:lnTo>
                    <a:pt x="196" y="205"/>
                  </a:lnTo>
                  <a:lnTo>
                    <a:pt x="172" y="230"/>
                  </a:lnTo>
                  <a:lnTo>
                    <a:pt x="149" y="256"/>
                  </a:lnTo>
                  <a:lnTo>
                    <a:pt x="127" y="285"/>
                  </a:lnTo>
                  <a:lnTo>
                    <a:pt x="106" y="315"/>
                  </a:lnTo>
                  <a:lnTo>
                    <a:pt x="87" y="346"/>
                  </a:lnTo>
                  <a:lnTo>
                    <a:pt x="70" y="381"/>
                  </a:lnTo>
                  <a:lnTo>
                    <a:pt x="55" y="416"/>
                  </a:lnTo>
                  <a:lnTo>
                    <a:pt x="41" y="453"/>
                  </a:lnTo>
                  <a:lnTo>
                    <a:pt x="29" y="492"/>
                  </a:lnTo>
                  <a:lnTo>
                    <a:pt x="19" y="532"/>
                  </a:lnTo>
                  <a:lnTo>
                    <a:pt x="11" y="576"/>
                  </a:lnTo>
                  <a:lnTo>
                    <a:pt x="6" y="620"/>
                  </a:lnTo>
                  <a:lnTo>
                    <a:pt x="1" y="666"/>
                  </a:lnTo>
                  <a:lnTo>
                    <a:pt x="0" y="715"/>
                  </a:lnTo>
                  <a:lnTo>
                    <a:pt x="0" y="1341"/>
                  </a:lnTo>
                  <a:lnTo>
                    <a:pt x="1" y="1389"/>
                  </a:lnTo>
                  <a:lnTo>
                    <a:pt x="6" y="1436"/>
                  </a:lnTo>
                  <a:lnTo>
                    <a:pt x="12" y="1480"/>
                  </a:lnTo>
                  <a:lnTo>
                    <a:pt x="20" y="1524"/>
                  </a:lnTo>
                  <a:lnTo>
                    <a:pt x="30" y="1565"/>
                  </a:lnTo>
                  <a:lnTo>
                    <a:pt x="42" y="1604"/>
                  </a:lnTo>
                  <a:lnTo>
                    <a:pt x="56" y="1641"/>
                  </a:lnTo>
                  <a:lnTo>
                    <a:pt x="72" y="1676"/>
                  </a:lnTo>
                  <a:lnTo>
                    <a:pt x="90" y="1710"/>
                  </a:lnTo>
                  <a:lnTo>
                    <a:pt x="109" y="1742"/>
                  </a:lnTo>
                  <a:lnTo>
                    <a:pt x="130" y="1772"/>
                  </a:lnTo>
                  <a:lnTo>
                    <a:pt x="152" y="1801"/>
                  </a:lnTo>
                  <a:lnTo>
                    <a:pt x="176" y="1827"/>
                  </a:lnTo>
                  <a:lnTo>
                    <a:pt x="201" y="1853"/>
                  </a:lnTo>
                  <a:lnTo>
                    <a:pt x="229" y="1877"/>
                  </a:lnTo>
                  <a:lnTo>
                    <a:pt x="256" y="1899"/>
                  </a:lnTo>
                  <a:lnTo>
                    <a:pt x="285" y="1919"/>
                  </a:lnTo>
                  <a:lnTo>
                    <a:pt x="314" y="1938"/>
                  </a:lnTo>
                  <a:lnTo>
                    <a:pt x="345" y="1956"/>
                  </a:lnTo>
                  <a:lnTo>
                    <a:pt x="376" y="1971"/>
                  </a:lnTo>
                  <a:lnTo>
                    <a:pt x="409" y="1986"/>
                  </a:lnTo>
                  <a:lnTo>
                    <a:pt x="441" y="1999"/>
                  </a:lnTo>
                  <a:lnTo>
                    <a:pt x="474" y="2011"/>
                  </a:lnTo>
                  <a:lnTo>
                    <a:pt x="508" y="2021"/>
                  </a:lnTo>
                  <a:lnTo>
                    <a:pt x="542" y="2030"/>
                  </a:lnTo>
                  <a:lnTo>
                    <a:pt x="576" y="2038"/>
                  </a:lnTo>
                  <a:lnTo>
                    <a:pt x="611" y="2044"/>
                  </a:lnTo>
                  <a:lnTo>
                    <a:pt x="645" y="2049"/>
                  </a:lnTo>
                  <a:lnTo>
                    <a:pt x="680" y="2053"/>
                  </a:lnTo>
                  <a:lnTo>
                    <a:pt x="714" y="2056"/>
                  </a:lnTo>
                  <a:lnTo>
                    <a:pt x="748" y="2058"/>
                  </a:lnTo>
                  <a:lnTo>
                    <a:pt x="782" y="2058"/>
                  </a:lnTo>
                  <a:lnTo>
                    <a:pt x="809" y="2058"/>
                  </a:lnTo>
                  <a:lnTo>
                    <a:pt x="834" y="2057"/>
                  </a:lnTo>
                  <a:lnTo>
                    <a:pt x="860" y="2056"/>
                  </a:lnTo>
                  <a:lnTo>
                    <a:pt x="886" y="2054"/>
                  </a:lnTo>
                  <a:lnTo>
                    <a:pt x="911" y="2051"/>
                  </a:lnTo>
                  <a:lnTo>
                    <a:pt x="936" y="2048"/>
                  </a:lnTo>
                  <a:lnTo>
                    <a:pt x="961" y="2044"/>
                  </a:lnTo>
                  <a:lnTo>
                    <a:pt x="985" y="2040"/>
                  </a:lnTo>
                  <a:lnTo>
                    <a:pt x="1011" y="2035"/>
                  </a:lnTo>
                  <a:lnTo>
                    <a:pt x="1035" y="2029"/>
                  </a:lnTo>
                  <a:lnTo>
                    <a:pt x="1058" y="2023"/>
                  </a:lnTo>
                  <a:lnTo>
                    <a:pt x="1082" y="2016"/>
                  </a:lnTo>
                  <a:lnTo>
                    <a:pt x="1105" y="2009"/>
                  </a:lnTo>
                  <a:lnTo>
                    <a:pt x="1128" y="2001"/>
                  </a:lnTo>
                  <a:lnTo>
                    <a:pt x="1151" y="1993"/>
                  </a:lnTo>
                  <a:lnTo>
                    <a:pt x="1174" y="1984"/>
                  </a:lnTo>
                  <a:lnTo>
                    <a:pt x="1196" y="1975"/>
                  </a:lnTo>
                  <a:lnTo>
                    <a:pt x="1218" y="1965"/>
                  </a:lnTo>
                  <a:lnTo>
                    <a:pt x="1240" y="1954"/>
                  </a:lnTo>
                  <a:lnTo>
                    <a:pt x="1261" y="1943"/>
                  </a:lnTo>
                  <a:lnTo>
                    <a:pt x="1282" y="1932"/>
                  </a:lnTo>
                  <a:lnTo>
                    <a:pt x="1302" y="1920"/>
                  </a:lnTo>
                  <a:lnTo>
                    <a:pt x="1322" y="1907"/>
                  </a:lnTo>
                  <a:lnTo>
                    <a:pt x="1342" y="1894"/>
                  </a:lnTo>
                  <a:lnTo>
                    <a:pt x="1362" y="1880"/>
                  </a:lnTo>
                  <a:lnTo>
                    <a:pt x="1381" y="1865"/>
                  </a:lnTo>
                  <a:lnTo>
                    <a:pt x="1399" y="1850"/>
                  </a:lnTo>
                  <a:lnTo>
                    <a:pt x="1418" y="1835"/>
                  </a:lnTo>
                  <a:lnTo>
                    <a:pt x="1436" y="1820"/>
                  </a:lnTo>
                  <a:lnTo>
                    <a:pt x="1454" y="1803"/>
                  </a:lnTo>
                  <a:lnTo>
                    <a:pt x="1470" y="1787"/>
                  </a:lnTo>
                  <a:lnTo>
                    <a:pt x="1487" y="1770"/>
                  </a:lnTo>
                  <a:lnTo>
                    <a:pt x="1493" y="1764"/>
                  </a:lnTo>
                  <a:lnTo>
                    <a:pt x="1497" y="1758"/>
                  </a:lnTo>
                  <a:lnTo>
                    <a:pt x="1501" y="1751"/>
                  </a:lnTo>
                  <a:lnTo>
                    <a:pt x="1503" y="1744"/>
                  </a:lnTo>
                  <a:lnTo>
                    <a:pt x="1505" y="1729"/>
                  </a:lnTo>
                  <a:lnTo>
                    <a:pt x="1506" y="1714"/>
                  </a:lnTo>
                  <a:lnTo>
                    <a:pt x="1506" y="916"/>
                  </a:lnTo>
                  <a:lnTo>
                    <a:pt x="1506" y="910"/>
                  </a:lnTo>
                  <a:lnTo>
                    <a:pt x="1505" y="904"/>
                  </a:lnTo>
                  <a:lnTo>
                    <a:pt x="1504" y="898"/>
                  </a:lnTo>
                  <a:lnTo>
                    <a:pt x="1502" y="892"/>
                  </a:lnTo>
                  <a:lnTo>
                    <a:pt x="1500" y="887"/>
                  </a:lnTo>
                  <a:lnTo>
                    <a:pt x="1498" y="882"/>
                  </a:lnTo>
                  <a:lnTo>
                    <a:pt x="1495" y="878"/>
                  </a:lnTo>
                  <a:lnTo>
                    <a:pt x="1491" y="874"/>
                  </a:lnTo>
                  <a:lnTo>
                    <a:pt x="1488" y="871"/>
                  </a:lnTo>
                  <a:lnTo>
                    <a:pt x="1484" y="868"/>
                  </a:lnTo>
                  <a:lnTo>
                    <a:pt x="1479" y="865"/>
                  </a:lnTo>
                  <a:lnTo>
                    <a:pt x="1474" y="863"/>
                  </a:lnTo>
                  <a:lnTo>
                    <a:pt x="1469" y="861"/>
                  </a:lnTo>
                  <a:lnTo>
                    <a:pt x="1464" y="860"/>
                  </a:lnTo>
                  <a:lnTo>
                    <a:pt x="1458" y="859"/>
                  </a:lnTo>
                  <a:lnTo>
                    <a:pt x="1451" y="859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/>
            <p:cNvSpPr>
              <a:spLocks noEditPoints="1"/>
            </p:cNvSpPr>
            <p:nvPr userDrawn="1"/>
          </p:nvSpPr>
          <p:spPr bwMode="auto">
            <a:xfrm>
              <a:off x="6594" y="486"/>
              <a:ext cx="176" cy="200"/>
            </a:xfrm>
            <a:custGeom>
              <a:avLst/>
              <a:gdLst>
                <a:gd name="T0" fmla="*/ 1094 w 1755"/>
                <a:gd name="T1" fmla="*/ 44 h 1994"/>
                <a:gd name="T2" fmla="*/ 1084 w 1755"/>
                <a:gd name="T3" fmla="*/ 25 h 1994"/>
                <a:gd name="T4" fmla="*/ 1070 w 1755"/>
                <a:gd name="T5" fmla="*/ 11 h 1994"/>
                <a:gd name="T6" fmla="*/ 1053 w 1755"/>
                <a:gd name="T7" fmla="*/ 3 h 1994"/>
                <a:gd name="T8" fmla="*/ 1034 w 1755"/>
                <a:gd name="T9" fmla="*/ 0 h 1994"/>
                <a:gd name="T10" fmla="*/ 711 w 1755"/>
                <a:gd name="T11" fmla="*/ 1 h 1994"/>
                <a:gd name="T12" fmla="*/ 693 w 1755"/>
                <a:gd name="T13" fmla="*/ 6 h 1994"/>
                <a:gd name="T14" fmla="*/ 677 w 1755"/>
                <a:gd name="T15" fmla="*/ 17 h 1994"/>
                <a:gd name="T16" fmla="*/ 666 w 1755"/>
                <a:gd name="T17" fmla="*/ 34 h 1994"/>
                <a:gd name="T18" fmla="*/ 3 w 1755"/>
                <a:gd name="T19" fmla="*/ 1927 h 1994"/>
                <a:gd name="T20" fmla="*/ 0 w 1755"/>
                <a:gd name="T21" fmla="*/ 1941 h 1994"/>
                <a:gd name="T22" fmla="*/ 0 w 1755"/>
                <a:gd name="T23" fmla="*/ 1955 h 1994"/>
                <a:gd name="T24" fmla="*/ 3 w 1755"/>
                <a:gd name="T25" fmla="*/ 1966 h 1994"/>
                <a:gd name="T26" fmla="*/ 9 w 1755"/>
                <a:gd name="T27" fmla="*/ 1976 h 1994"/>
                <a:gd name="T28" fmla="*/ 16 w 1755"/>
                <a:gd name="T29" fmla="*/ 1984 h 1994"/>
                <a:gd name="T30" fmla="*/ 26 w 1755"/>
                <a:gd name="T31" fmla="*/ 1989 h 1994"/>
                <a:gd name="T32" fmla="*/ 38 w 1755"/>
                <a:gd name="T33" fmla="*/ 1993 h 1994"/>
                <a:gd name="T34" fmla="*/ 52 w 1755"/>
                <a:gd name="T35" fmla="*/ 1994 h 1994"/>
                <a:gd name="T36" fmla="*/ 332 w 1755"/>
                <a:gd name="T37" fmla="*/ 1993 h 1994"/>
                <a:gd name="T38" fmla="*/ 351 w 1755"/>
                <a:gd name="T39" fmla="*/ 1987 h 1994"/>
                <a:gd name="T40" fmla="*/ 367 w 1755"/>
                <a:gd name="T41" fmla="*/ 1976 h 1994"/>
                <a:gd name="T42" fmla="*/ 379 w 1755"/>
                <a:gd name="T43" fmla="*/ 1960 h 1994"/>
                <a:gd name="T44" fmla="*/ 514 w 1755"/>
                <a:gd name="T45" fmla="*/ 1547 h 1994"/>
                <a:gd name="T46" fmla="*/ 1372 w 1755"/>
                <a:gd name="T47" fmla="*/ 1949 h 1994"/>
                <a:gd name="T48" fmla="*/ 1380 w 1755"/>
                <a:gd name="T49" fmla="*/ 1967 h 1994"/>
                <a:gd name="T50" fmla="*/ 1394 w 1755"/>
                <a:gd name="T51" fmla="*/ 1982 h 1994"/>
                <a:gd name="T52" fmla="*/ 1412 w 1755"/>
                <a:gd name="T53" fmla="*/ 1991 h 1994"/>
                <a:gd name="T54" fmla="*/ 1434 w 1755"/>
                <a:gd name="T55" fmla="*/ 1994 h 1994"/>
                <a:gd name="T56" fmla="*/ 1712 w 1755"/>
                <a:gd name="T57" fmla="*/ 1993 h 1994"/>
                <a:gd name="T58" fmla="*/ 1726 w 1755"/>
                <a:gd name="T59" fmla="*/ 1990 h 1994"/>
                <a:gd name="T60" fmla="*/ 1736 w 1755"/>
                <a:gd name="T61" fmla="*/ 1985 h 1994"/>
                <a:gd name="T62" fmla="*/ 1743 w 1755"/>
                <a:gd name="T63" fmla="*/ 1979 h 1994"/>
                <a:gd name="T64" fmla="*/ 1748 w 1755"/>
                <a:gd name="T65" fmla="*/ 1972 h 1994"/>
                <a:gd name="T66" fmla="*/ 1752 w 1755"/>
                <a:gd name="T67" fmla="*/ 1963 h 1994"/>
                <a:gd name="T68" fmla="*/ 1755 w 1755"/>
                <a:gd name="T69" fmla="*/ 1951 h 1994"/>
                <a:gd name="T70" fmla="*/ 1754 w 1755"/>
                <a:gd name="T71" fmla="*/ 1935 h 1994"/>
                <a:gd name="T72" fmla="*/ 1138 w 1755"/>
                <a:gd name="T73" fmla="*/ 1215 h 1994"/>
                <a:gd name="T74" fmla="*/ 877 w 1755"/>
                <a:gd name="T75" fmla="*/ 415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55" h="1994">
                  <a:moveTo>
                    <a:pt x="1752" y="1926"/>
                  </a:moveTo>
                  <a:lnTo>
                    <a:pt x="1094" y="44"/>
                  </a:lnTo>
                  <a:lnTo>
                    <a:pt x="1089" y="34"/>
                  </a:lnTo>
                  <a:lnTo>
                    <a:pt x="1084" y="25"/>
                  </a:lnTo>
                  <a:lnTo>
                    <a:pt x="1077" y="17"/>
                  </a:lnTo>
                  <a:lnTo>
                    <a:pt x="1070" y="11"/>
                  </a:lnTo>
                  <a:lnTo>
                    <a:pt x="1062" y="6"/>
                  </a:lnTo>
                  <a:lnTo>
                    <a:pt x="1053" y="3"/>
                  </a:lnTo>
                  <a:lnTo>
                    <a:pt x="1044" y="1"/>
                  </a:lnTo>
                  <a:lnTo>
                    <a:pt x="1034" y="0"/>
                  </a:lnTo>
                  <a:lnTo>
                    <a:pt x="722" y="0"/>
                  </a:lnTo>
                  <a:lnTo>
                    <a:pt x="711" y="1"/>
                  </a:lnTo>
                  <a:lnTo>
                    <a:pt x="702" y="3"/>
                  </a:lnTo>
                  <a:lnTo>
                    <a:pt x="693" y="6"/>
                  </a:lnTo>
                  <a:lnTo>
                    <a:pt x="685" y="11"/>
                  </a:lnTo>
                  <a:lnTo>
                    <a:pt x="677" y="17"/>
                  </a:lnTo>
                  <a:lnTo>
                    <a:pt x="671" y="25"/>
                  </a:lnTo>
                  <a:lnTo>
                    <a:pt x="666" y="34"/>
                  </a:lnTo>
                  <a:lnTo>
                    <a:pt x="661" y="44"/>
                  </a:lnTo>
                  <a:lnTo>
                    <a:pt x="3" y="1927"/>
                  </a:lnTo>
                  <a:lnTo>
                    <a:pt x="1" y="1934"/>
                  </a:lnTo>
                  <a:lnTo>
                    <a:pt x="0" y="1941"/>
                  </a:lnTo>
                  <a:lnTo>
                    <a:pt x="0" y="1948"/>
                  </a:lnTo>
                  <a:lnTo>
                    <a:pt x="0" y="1955"/>
                  </a:lnTo>
                  <a:lnTo>
                    <a:pt x="1" y="1961"/>
                  </a:lnTo>
                  <a:lnTo>
                    <a:pt x="3" y="1966"/>
                  </a:lnTo>
                  <a:lnTo>
                    <a:pt x="5" y="1971"/>
                  </a:lnTo>
                  <a:lnTo>
                    <a:pt x="9" y="1976"/>
                  </a:lnTo>
                  <a:lnTo>
                    <a:pt x="12" y="1980"/>
                  </a:lnTo>
                  <a:lnTo>
                    <a:pt x="16" y="1984"/>
                  </a:lnTo>
                  <a:lnTo>
                    <a:pt x="21" y="1987"/>
                  </a:lnTo>
                  <a:lnTo>
                    <a:pt x="26" y="1989"/>
                  </a:lnTo>
                  <a:lnTo>
                    <a:pt x="32" y="1991"/>
                  </a:lnTo>
                  <a:lnTo>
                    <a:pt x="38" y="1993"/>
                  </a:lnTo>
                  <a:lnTo>
                    <a:pt x="45" y="1993"/>
                  </a:lnTo>
                  <a:lnTo>
                    <a:pt x="52" y="1994"/>
                  </a:lnTo>
                  <a:lnTo>
                    <a:pt x="321" y="1994"/>
                  </a:lnTo>
                  <a:lnTo>
                    <a:pt x="332" y="1993"/>
                  </a:lnTo>
                  <a:lnTo>
                    <a:pt x="342" y="1991"/>
                  </a:lnTo>
                  <a:lnTo>
                    <a:pt x="351" y="1987"/>
                  </a:lnTo>
                  <a:lnTo>
                    <a:pt x="359" y="1982"/>
                  </a:lnTo>
                  <a:lnTo>
                    <a:pt x="367" y="1976"/>
                  </a:lnTo>
                  <a:lnTo>
                    <a:pt x="373" y="1969"/>
                  </a:lnTo>
                  <a:lnTo>
                    <a:pt x="379" y="1960"/>
                  </a:lnTo>
                  <a:lnTo>
                    <a:pt x="383" y="1950"/>
                  </a:lnTo>
                  <a:lnTo>
                    <a:pt x="514" y="1547"/>
                  </a:lnTo>
                  <a:lnTo>
                    <a:pt x="1241" y="1547"/>
                  </a:lnTo>
                  <a:lnTo>
                    <a:pt x="1372" y="1949"/>
                  </a:lnTo>
                  <a:lnTo>
                    <a:pt x="1375" y="1959"/>
                  </a:lnTo>
                  <a:lnTo>
                    <a:pt x="1380" y="1967"/>
                  </a:lnTo>
                  <a:lnTo>
                    <a:pt x="1386" y="1975"/>
                  </a:lnTo>
                  <a:lnTo>
                    <a:pt x="1394" y="1982"/>
                  </a:lnTo>
                  <a:lnTo>
                    <a:pt x="1402" y="1987"/>
                  </a:lnTo>
                  <a:lnTo>
                    <a:pt x="1412" y="1991"/>
                  </a:lnTo>
                  <a:lnTo>
                    <a:pt x="1423" y="1993"/>
                  </a:lnTo>
                  <a:lnTo>
                    <a:pt x="1434" y="1994"/>
                  </a:lnTo>
                  <a:lnTo>
                    <a:pt x="1703" y="1994"/>
                  </a:lnTo>
                  <a:lnTo>
                    <a:pt x="1712" y="1993"/>
                  </a:lnTo>
                  <a:lnTo>
                    <a:pt x="1719" y="1992"/>
                  </a:lnTo>
                  <a:lnTo>
                    <a:pt x="1726" y="1990"/>
                  </a:lnTo>
                  <a:lnTo>
                    <a:pt x="1731" y="1988"/>
                  </a:lnTo>
                  <a:lnTo>
                    <a:pt x="1736" y="1985"/>
                  </a:lnTo>
                  <a:lnTo>
                    <a:pt x="1740" y="1982"/>
                  </a:lnTo>
                  <a:lnTo>
                    <a:pt x="1743" y="1979"/>
                  </a:lnTo>
                  <a:lnTo>
                    <a:pt x="1746" y="1976"/>
                  </a:lnTo>
                  <a:lnTo>
                    <a:pt x="1748" y="1972"/>
                  </a:lnTo>
                  <a:lnTo>
                    <a:pt x="1750" y="1968"/>
                  </a:lnTo>
                  <a:lnTo>
                    <a:pt x="1752" y="1963"/>
                  </a:lnTo>
                  <a:lnTo>
                    <a:pt x="1754" y="1957"/>
                  </a:lnTo>
                  <a:lnTo>
                    <a:pt x="1755" y="1951"/>
                  </a:lnTo>
                  <a:lnTo>
                    <a:pt x="1755" y="1943"/>
                  </a:lnTo>
                  <a:lnTo>
                    <a:pt x="1754" y="1935"/>
                  </a:lnTo>
                  <a:lnTo>
                    <a:pt x="1752" y="1926"/>
                  </a:lnTo>
                  <a:close/>
                  <a:moveTo>
                    <a:pt x="1138" y="1215"/>
                  </a:moveTo>
                  <a:lnTo>
                    <a:pt x="618" y="1215"/>
                  </a:lnTo>
                  <a:lnTo>
                    <a:pt x="877" y="415"/>
                  </a:lnTo>
                  <a:lnTo>
                    <a:pt x="1138" y="1215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6023" y="486"/>
              <a:ext cx="37" cy="200"/>
            </a:xfrm>
            <a:custGeom>
              <a:avLst/>
              <a:gdLst>
                <a:gd name="T0" fmla="*/ 55 w 363"/>
                <a:gd name="T1" fmla="*/ 0 h 1994"/>
                <a:gd name="T2" fmla="*/ 43 w 363"/>
                <a:gd name="T3" fmla="*/ 1 h 1994"/>
                <a:gd name="T4" fmla="*/ 32 w 363"/>
                <a:gd name="T5" fmla="*/ 4 h 1994"/>
                <a:gd name="T6" fmla="*/ 23 w 363"/>
                <a:gd name="T7" fmla="*/ 9 h 1994"/>
                <a:gd name="T8" fmla="*/ 15 w 363"/>
                <a:gd name="T9" fmla="*/ 15 h 1994"/>
                <a:gd name="T10" fmla="*/ 9 w 363"/>
                <a:gd name="T11" fmla="*/ 24 h 1994"/>
                <a:gd name="T12" fmla="*/ 4 w 363"/>
                <a:gd name="T13" fmla="*/ 34 h 1994"/>
                <a:gd name="T14" fmla="*/ 1 w 363"/>
                <a:gd name="T15" fmla="*/ 45 h 1994"/>
                <a:gd name="T16" fmla="*/ 0 w 363"/>
                <a:gd name="T17" fmla="*/ 58 h 1994"/>
                <a:gd name="T18" fmla="*/ 1 w 363"/>
                <a:gd name="T19" fmla="*/ 1943 h 1994"/>
                <a:gd name="T20" fmla="*/ 2 w 363"/>
                <a:gd name="T21" fmla="*/ 1955 h 1994"/>
                <a:gd name="T22" fmla="*/ 6 w 363"/>
                <a:gd name="T23" fmla="*/ 1966 h 1994"/>
                <a:gd name="T24" fmla="*/ 11 w 363"/>
                <a:gd name="T25" fmla="*/ 1975 h 1994"/>
                <a:gd name="T26" fmla="*/ 19 w 363"/>
                <a:gd name="T27" fmla="*/ 1982 h 1994"/>
                <a:gd name="T28" fmla="*/ 27 w 363"/>
                <a:gd name="T29" fmla="*/ 1988 h 1994"/>
                <a:gd name="T30" fmla="*/ 37 w 363"/>
                <a:gd name="T31" fmla="*/ 1992 h 1994"/>
                <a:gd name="T32" fmla="*/ 49 w 363"/>
                <a:gd name="T33" fmla="*/ 1994 h 1994"/>
                <a:gd name="T34" fmla="*/ 307 w 363"/>
                <a:gd name="T35" fmla="*/ 1994 h 1994"/>
                <a:gd name="T36" fmla="*/ 319 w 363"/>
                <a:gd name="T37" fmla="*/ 1993 h 1994"/>
                <a:gd name="T38" fmla="*/ 330 w 363"/>
                <a:gd name="T39" fmla="*/ 1990 h 1994"/>
                <a:gd name="T40" fmla="*/ 339 w 363"/>
                <a:gd name="T41" fmla="*/ 1985 h 1994"/>
                <a:gd name="T42" fmla="*/ 347 w 363"/>
                <a:gd name="T43" fmla="*/ 1979 h 1994"/>
                <a:gd name="T44" fmla="*/ 353 w 363"/>
                <a:gd name="T45" fmla="*/ 1970 h 1994"/>
                <a:gd name="T46" fmla="*/ 358 w 363"/>
                <a:gd name="T47" fmla="*/ 1961 h 1994"/>
                <a:gd name="T48" fmla="*/ 362 w 363"/>
                <a:gd name="T49" fmla="*/ 1949 h 1994"/>
                <a:gd name="T50" fmla="*/ 363 w 363"/>
                <a:gd name="T51" fmla="*/ 1936 h 1994"/>
                <a:gd name="T52" fmla="*/ 362 w 363"/>
                <a:gd name="T53" fmla="*/ 51 h 1994"/>
                <a:gd name="T54" fmla="*/ 360 w 363"/>
                <a:gd name="T55" fmla="*/ 39 h 1994"/>
                <a:gd name="T56" fmla="*/ 356 w 363"/>
                <a:gd name="T57" fmla="*/ 28 h 1994"/>
                <a:gd name="T58" fmla="*/ 350 w 363"/>
                <a:gd name="T59" fmla="*/ 19 h 1994"/>
                <a:gd name="T60" fmla="*/ 343 w 363"/>
                <a:gd name="T61" fmla="*/ 12 h 1994"/>
                <a:gd name="T62" fmla="*/ 335 w 363"/>
                <a:gd name="T63" fmla="*/ 6 h 1994"/>
                <a:gd name="T64" fmla="*/ 325 w 363"/>
                <a:gd name="T65" fmla="*/ 3 h 1994"/>
                <a:gd name="T66" fmla="*/ 313 w 363"/>
                <a:gd name="T67" fmla="*/ 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3" h="1994">
                  <a:moveTo>
                    <a:pt x="307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2" y="39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1" y="1943"/>
                  </a:lnTo>
                  <a:lnTo>
                    <a:pt x="1" y="1949"/>
                  </a:lnTo>
                  <a:lnTo>
                    <a:pt x="2" y="1955"/>
                  </a:lnTo>
                  <a:lnTo>
                    <a:pt x="4" y="1961"/>
                  </a:lnTo>
                  <a:lnTo>
                    <a:pt x="6" y="1966"/>
                  </a:lnTo>
                  <a:lnTo>
                    <a:pt x="9" y="1970"/>
                  </a:lnTo>
                  <a:lnTo>
                    <a:pt x="11" y="1975"/>
                  </a:lnTo>
                  <a:lnTo>
                    <a:pt x="15" y="1979"/>
                  </a:lnTo>
                  <a:lnTo>
                    <a:pt x="19" y="1982"/>
                  </a:lnTo>
                  <a:lnTo>
                    <a:pt x="23" y="1985"/>
                  </a:lnTo>
                  <a:lnTo>
                    <a:pt x="27" y="1988"/>
                  </a:lnTo>
                  <a:lnTo>
                    <a:pt x="32" y="1990"/>
                  </a:lnTo>
                  <a:lnTo>
                    <a:pt x="37" y="1992"/>
                  </a:lnTo>
                  <a:lnTo>
                    <a:pt x="43" y="1993"/>
                  </a:lnTo>
                  <a:lnTo>
                    <a:pt x="49" y="1994"/>
                  </a:lnTo>
                  <a:lnTo>
                    <a:pt x="55" y="1994"/>
                  </a:lnTo>
                  <a:lnTo>
                    <a:pt x="307" y="1994"/>
                  </a:lnTo>
                  <a:lnTo>
                    <a:pt x="313" y="1994"/>
                  </a:lnTo>
                  <a:lnTo>
                    <a:pt x="319" y="1993"/>
                  </a:lnTo>
                  <a:lnTo>
                    <a:pt x="325" y="1992"/>
                  </a:lnTo>
                  <a:lnTo>
                    <a:pt x="330" y="1990"/>
                  </a:lnTo>
                  <a:lnTo>
                    <a:pt x="335" y="1988"/>
                  </a:lnTo>
                  <a:lnTo>
                    <a:pt x="339" y="1985"/>
                  </a:lnTo>
                  <a:lnTo>
                    <a:pt x="343" y="1982"/>
                  </a:lnTo>
                  <a:lnTo>
                    <a:pt x="347" y="1979"/>
                  </a:lnTo>
                  <a:lnTo>
                    <a:pt x="350" y="1975"/>
                  </a:lnTo>
                  <a:lnTo>
                    <a:pt x="353" y="1970"/>
                  </a:lnTo>
                  <a:lnTo>
                    <a:pt x="356" y="1966"/>
                  </a:lnTo>
                  <a:lnTo>
                    <a:pt x="358" y="1961"/>
                  </a:lnTo>
                  <a:lnTo>
                    <a:pt x="360" y="1955"/>
                  </a:lnTo>
                  <a:lnTo>
                    <a:pt x="362" y="1949"/>
                  </a:lnTo>
                  <a:lnTo>
                    <a:pt x="362" y="1943"/>
                  </a:lnTo>
                  <a:lnTo>
                    <a:pt x="363" y="1936"/>
                  </a:lnTo>
                  <a:lnTo>
                    <a:pt x="363" y="58"/>
                  </a:lnTo>
                  <a:lnTo>
                    <a:pt x="362" y="51"/>
                  </a:lnTo>
                  <a:lnTo>
                    <a:pt x="362" y="45"/>
                  </a:lnTo>
                  <a:lnTo>
                    <a:pt x="360" y="39"/>
                  </a:lnTo>
                  <a:lnTo>
                    <a:pt x="358" y="34"/>
                  </a:lnTo>
                  <a:lnTo>
                    <a:pt x="356" y="28"/>
                  </a:lnTo>
                  <a:lnTo>
                    <a:pt x="353" y="24"/>
                  </a:lnTo>
                  <a:lnTo>
                    <a:pt x="350" y="19"/>
                  </a:lnTo>
                  <a:lnTo>
                    <a:pt x="347" y="15"/>
                  </a:lnTo>
                  <a:lnTo>
                    <a:pt x="343" y="12"/>
                  </a:lnTo>
                  <a:lnTo>
                    <a:pt x="339" y="9"/>
                  </a:lnTo>
                  <a:lnTo>
                    <a:pt x="335" y="6"/>
                  </a:lnTo>
                  <a:lnTo>
                    <a:pt x="330" y="4"/>
                  </a:lnTo>
                  <a:lnTo>
                    <a:pt x="325" y="3"/>
                  </a:lnTo>
                  <a:lnTo>
                    <a:pt x="319" y="1"/>
                  </a:lnTo>
                  <a:lnTo>
                    <a:pt x="313" y="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6289" y="486"/>
              <a:ext cx="129" cy="200"/>
            </a:xfrm>
            <a:custGeom>
              <a:avLst/>
              <a:gdLst>
                <a:gd name="T0" fmla="*/ 364 w 1285"/>
                <a:gd name="T1" fmla="*/ 1162 h 1994"/>
                <a:gd name="T2" fmla="*/ 1132 w 1285"/>
                <a:gd name="T3" fmla="*/ 1161 h 1994"/>
                <a:gd name="T4" fmla="*/ 1148 w 1285"/>
                <a:gd name="T5" fmla="*/ 1156 h 1994"/>
                <a:gd name="T6" fmla="*/ 1161 w 1285"/>
                <a:gd name="T7" fmla="*/ 1147 h 1994"/>
                <a:gd name="T8" fmla="*/ 1170 w 1285"/>
                <a:gd name="T9" fmla="*/ 1134 h 1994"/>
                <a:gd name="T10" fmla="*/ 1175 w 1285"/>
                <a:gd name="T11" fmla="*/ 1118 h 1994"/>
                <a:gd name="T12" fmla="*/ 1176 w 1285"/>
                <a:gd name="T13" fmla="*/ 885 h 1994"/>
                <a:gd name="T14" fmla="*/ 1174 w 1285"/>
                <a:gd name="T15" fmla="*/ 866 h 1994"/>
                <a:gd name="T16" fmla="*/ 1168 w 1285"/>
                <a:gd name="T17" fmla="*/ 851 h 1994"/>
                <a:gd name="T18" fmla="*/ 1157 w 1285"/>
                <a:gd name="T19" fmla="*/ 839 h 1994"/>
                <a:gd name="T20" fmla="*/ 1143 w 1285"/>
                <a:gd name="T21" fmla="*/ 831 h 1994"/>
                <a:gd name="T22" fmla="*/ 1125 w 1285"/>
                <a:gd name="T23" fmla="*/ 828 h 1994"/>
                <a:gd name="T24" fmla="*/ 364 w 1285"/>
                <a:gd name="T25" fmla="*/ 334 h 1994"/>
                <a:gd name="T26" fmla="*/ 1203 w 1285"/>
                <a:gd name="T27" fmla="*/ 333 h 1994"/>
                <a:gd name="T28" fmla="*/ 1219 w 1285"/>
                <a:gd name="T29" fmla="*/ 328 h 1994"/>
                <a:gd name="T30" fmla="*/ 1232 w 1285"/>
                <a:gd name="T31" fmla="*/ 320 h 1994"/>
                <a:gd name="T32" fmla="*/ 1241 w 1285"/>
                <a:gd name="T33" fmla="*/ 307 h 1994"/>
                <a:gd name="T34" fmla="*/ 1246 w 1285"/>
                <a:gd name="T35" fmla="*/ 292 h 1994"/>
                <a:gd name="T36" fmla="*/ 1247 w 1285"/>
                <a:gd name="T37" fmla="*/ 58 h 1994"/>
                <a:gd name="T38" fmla="*/ 1245 w 1285"/>
                <a:gd name="T39" fmla="*/ 39 h 1994"/>
                <a:gd name="T40" fmla="*/ 1239 w 1285"/>
                <a:gd name="T41" fmla="*/ 23 h 1994"/>
                <a:gd name="T42" fmla="*/ 1228 w 1285"/>
                <a:gd name="T43" fmla="*/ 12 h 1994"/>
                <a:gd name="T44" fmla="*/ 1214 w 1285"/>
                <a:gd name="T45" fmla="*/ 4 h 1994"/>
                <a:gd name="T46" fmla="*/ 1196 w 1285"/>
                <a:gd name="T47" fmla="*/ 1 h 1994"/>
                <a:gd name="T48" fmla="*/ 48 w 1285"/>
                <a:gd name="T49" fmla="*/ 1 h 1994"/>
                <a:gd name="T50" fmla="*/ 31 w 1285"/>
                <a:gd name="T51" fmla="*/ 4 h 1994"/>
                <a:gd name="T52" fmla="*/ 18 w 1285"/>
                <a:gd name="T53" fmla="*/ 12 h 1994"/>
                <a:gd name="T54" fmla="*/ 8 w 1285"/>
                <a:gd name="T55" fmla="*/ 24 h 1994"/>
                <a:gd name="T56" fmla="*/ 2 w 1285"/>
                <a:gd name="T57" fmla="*/ 39 h 1994"/>
                <a:gd name="T58" fmla="*/ 0 w 1285"/>
                <a:gd name="T59" fmla="*/ 58 h 1994"/>
                <a:gd name="T60" fmla="*/ 0 w 1285"/>
                <a:gd name="T61" fmla="*/ 1949 h 1994"/>
                <a:gd name="T62" fmla="*/ 5 w 1285"/>
                <a:gd name="T63" fmla="*/ 1966 h 1994"/>
                <a:gd name="T64" fmla="*/ 14 w 1285"/>
                <a:gd name="T65" fmla="*/ 1979 h 1994"/>
                <a:gd name="T66" fmla="*/ 26 w 1285"/>
                <a:gd name="T67" fmla="*/ 1988 h 1994"/>
                <a:gd name="T68" fmla="*/ 42 w 1285"/>
                <a:gd name="T69" fmla="*/ 1993 h 1994"/>
                <a:gd name="T70" fmla="*/ 1228 w 1285"/>
                <a:gd name="T71" fmla="*/ 1994 h 1994"/>
                <a:gd name="T72" fmla="*/ 1247 w 1285"/>
                <a:gd name="T73" fmla="*/ 1992 h 1994"/>
                <a:gd name="T74" fmla="*/ 1262 w 1285"/>
                <a:gd name="T75" fmla="*/ 1985 h 1994"/>
                <a:gd name="T76" fmla="*/ 1274 w 1285"/>
                <a:gd name="T77" fmla="*/ 1975 h 1994"/>
                <a:gd name="T78" fmla="*/ 1281 w 1285"/>
                <a:gd name="T79" fmla="*/ 1961 h 1994"/>
                <a:gd name="T80" fmla="*/ 1285 w 1285"/>
                <a:gd name="T81" fmla="*/ 1943 h 1994"/>
                <a:gd name="T82" fmla="*/ 1285 w 1285"/>
                <a:gd name="T83" fmla="*/ 1708 h 1994"/>
                <a:gd name="T84" fmla="*/ 1281 w 1285"/>
                <a:gd name="T85" fmla="*/ 1692 h 1994"/>
                <a:gd name="T86" fmla="*/ 1274 w 1285"/>
                <a:gd name="T87" fmla="*/ 1678 h 1994"/>
                <a:gd name="T88" fmla="*/ 1262 w 1285"/>
                <a:gd name="T89" fmla="*/ 1668 h 1994"/>
                <a:gd name="T90" fmla="*/ 1247 w 1285"/>
                <a:gd name="T91" fmla="*/ 1662 h 1994"/>
                <a:gd name="T92" fmla="*/ 1228 w 1285"/>
                <a:gd name="T93" fmla="*/ 1660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5" h="1994">
                  <a:moveTo>
                    <a:pt x="1228" y="1660"/>
                  </a:moveTo>
                  <a:lnTo>
                    <a:pt x="364" y="1660"/>
                  </a:lnTo>
                  <a:lnTo>
                    <a:pt x="364" y="1162"/>
                  </a:lnTo>
                  <a:lnTo>
                    <a:pt x="1118" y="1162"/>
                  </a:lnTo>
                  <a:lnTo>
                    <a:pt x="1125" y="1162"/>
                  </a:lnTo>
                  <a:lnTo>
                    <a:pt x="1132" y="1161"/>
                  </a:lnTo>
                  <a:lnTo>
                    <a:pt x="1138" y="1160"/>
                  </a:lnTo>
                  <a:lnTo>
                    <a:pt x="1143" y="1158"/>
                  </a:lnTo>
                  <a:lnTo>
                    <a:pt x="1148" y="1156"/>
                  </a:lnTo>
                  <a:lnTo>
                    <a:pt x="1153" y="1154"/>
                  </a:lnTo>
                  <a:lnTo>
                    <a:pt x="1157" y="1151"/>
                  </a:lnTo>
                  <a:lnTo>
                    <a:pt x="1161" y="1147"/>
                  </a:lnTo>
                  <a:lnTo>
                    <a:pt x="1165" y="1143"/>
                  </a:lnTo>
                  <a:lnTo>
                    <a:pt x="1168" y="1139"/>
                  </a:lnTo>
                  <a:lnTo>
                    <a:pt x="1170" y="1134"/>
                  </a:lnTo>
                  <a:lnTo>
                    <a:pt x="1172" y="1129"/>
                  </a:lnTo>
                  <a:lnTo>
                    <a:pt x="1174" y="1124"/>
                  </a:lnTo>
                  <a:lnTo>
                    <a:pt x="1175" y="1118"/>
                  </a:lnTo>
                  <a:lnTo>
                    <a:pt x="1176" y="1112"/>
                  </a:lnTo>
                  <a:lnTo>
                    <a:pt x="1176" y="1105"/>
                  </a:lnTo>
                  <a:lnTo>
                    <a:pt x="1176" y="885"/>
                  </a:lnTo>
                  <a:lnTo>
                    <a:pt x="1176" y="878"/>
                  </a:lnTo>
                  <a:lnTo>
                    <a:pt x="1175" y="872"/>
                  </a:lnTo>
                  <a:lnTo>
                    <a:pt x="1174" y="866"/>
                  </a:lnTo>
                  <a:lnTo>
                    <a:pt x="1172" y="860"/>
                  </a:lnTo>
                  <a:lnTo>
                    <a:pt x="1170" y="855"/>
                  </a:lnTo>
                  <a:lnTo>
                    <a:pt x="1168" y="851"/>
                  </a:lnTo>
                  <a:lnTo>
                    <a:pt x="1165" y="846"/>
                  </a:lnTo>
                  <a:lnTo>
                    <a:pt x="1161" y="842"/>
                  </a:lnTo>
                  <a:lnTo>
                    <a:pt x="1157" y="839"/>
                  </a:lnTo>
                  <a:lnTo>
                    <a:pt x="1153" y="836"/>
                  </a:lnTo>
                  <a:lnTo>
                    <a:pt x="1148" y="833"/>
                  </a:lnTo>
                  <a:lnTo>
                    <a:pt x="1143" y="831"/>
                  </a:lnTo>
                  <a:lnTo>
                    <a:pt x="1138" y="830"/>
                  </a:lnTo>
                  <a:lnTo>
                    <a:pt x="1132" y="828"/>
                  </a:lnTo>
                  <a:lnTo>
                    <a:pt x="1125" y="828"/>
                  </a:lnTo>
                  <a:lnTo>
                    <a:pt x="1118" y="827"/>
                  </a:lnTo>
                  <a:lnTo>
                    <a:pt x="364" y="827"/>
                  </a:lnTo>
                  <a:lnTo>
                    <a:pt x="364" y="334"/>
                  </a:lnTo>
                  <a:lnTo>
                    <a:pt x="1190" y="334"/>
                  </a:lnTo>
                  <a:lnTo>
                    <a:pt x="1196" y="334"/>
                  </a:lnTo>
                  <a:lnTo>
                    <a:pt x="1203" y="333"/>
                  </a:lnTo>
                  <a:lnTo>
                    <a:pt x="1208" y="332"/>
                  </a:lnTo>
                  <a:lnTo>
                    <a:pt x="1214" y="330"/>
                  </a:lnTo>
                  <a:lnTo>
                    <a:pt x="1219" y="328"/>
                  </a:lnTo>
                  <a:lnTo>
                    <a:pt x="1224" y="326"/>
                  </a:lnTo>
                  <a:lnTo>
                    <a:pt x="1228" y="323"/>
                  </a:lnTo>
                  <a:lnTo>
                    <a:pt x="1232" y="320"/>
                  </a:lnTo>
                  <a:lnTo>
                    <a:pt x="1235" y="316"/>
                  </a:lnTo>
                  <a:lnTo>
                    <a:pt x="1238" y="312"/>
                  </a:lnTo>
                  <a:lnTo>
                    <a:pt x="1241" y="307"/>
                  </a:lnTo>
                  <a:lnTo>
                    <a:pt x="1243" y="303"/>
                  </a:lnTo>
                  <a:lnTo>
                    <a:pt x="1245" y="297"/>
                  </a:lnTo>
                  <a:lnTo>
                    <a:pt x="1246" y="292"/>
                  </a:lnTo>
                  <a:lnTo>
                    <a:pt x="1247" y="286"/>
                  </a:lnTo>
                  <a:lnTo>
                    <a:pt x="1247" y="280"/>
                  </a:lnTo>
                  <a:lnTo>
                    <a:pt x="1247" y="58"/>
                  </a:lnTo>
                  <a:lnTo>
                    <a:pt x="1247" y="51"/>
                  </a:lnTo>
                  <a:lnTo>
                    <a:pt x="1246" y="45"/>
                  </a:lnTo>
                  <a:lnTo>
                    <a:pt x="1245" y="39"/>
                  </a:lnTo>
                  <a:lnTo>
                    <a:pt x="1243" y="33"/>
                  </a:lnTo>
                  <a:lnTo>
                    <a:pt x="1241" y="28"/>
                  </a:lnTo>
                  <a:lnTo>
                    <a:pt x="1239" y="23"/>
                  </a:lnTo>
                  <a:lnTo>
                    <a:pt x="1236" y="19"/>
                  </a:lnTo>
                  <a:lnTo>
                    <a:pt x="1232" y="15"/>
                  </a:lnTo>
                  <a:lnTo>
                    <a:pt x="1228" y="12"/>
                  </a:lnTo>
                  <a:lnTo>
                    <a:pt x="1224" y="9"/>
                  </a:lnTo>
                  <a:lnTo>
                    <a:pt x="1219" y="6"/>
                  </a:lnTo>
                  <a:lnTo>
                    <a:pt x="1214" y="4"/>
                  </a:lnTo>
                  <a:lnTo>
                    <a:pt x="1209" y="2"/>
                  </a:lnTo>
                  <a:lnTo>
                    <a:pt x="1203" y="1"/>
                  </a:lnTo>
                  <a:lnTo>
                    <a:pt x="1196" y="1"/>
                  </a:lnTo>
                  <a:lnTo>
                    <a:pt x="1190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6"/>
                  </a:lnTo>
                  <a:lnTo>
                    <a:pt x="22" y="9"/>
                  </a:lnTo>
                  <a:lnTo>
                    <a:pt x="18" y="12"/>
                  </a:lnTo>
                  <a:lnTo>
                    <a:pt x="14" y="15"/>
                  </a:lnTo>
                  <a:lnTo>
                    <a:pt x="11" y="19"/>
                  </a:lnTo>
                  <a:lnTo>
                    <a:pt x="8" y="24"/>
                  </a:lnTo>
                  <a:lnTo>
                    <a:pt x="5" y="28"/>
                  </a:lnTo>
                  <a:lnTo>
                    <a:pt x="3" y="34"/>
                  </a:lnTo>
                  <a:lnTo>
                    <a:pt x="2" y="39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0" y="1943"/>
                  </a:lnTo>
                  <a:lnTo>
                    <a:pt x="0" y="1949"/>
                  </a:lnTo>
                  <a:lnTo>
                    <a:pt x="2" y="1955"/>
                  </a:lnTo>
                  <a:lnTo>
                    <a:pt x="3" y="1961"/>
                  </a:lnTo>
                  <a:lnTo>
                    <a:pt x="5" y="1966"/>
                  </a:lnTo>
                  <a:lnTo>
                    <a:pt x="8" y="1970"/>
                  </a:lnTo>
                  <a:lnTo>
                    <a:pt x="11" y="1975"/>
                  </a:lnTo>
                  <a:lnTo>
                    <a:pt x="14" y="1979"/>
                  </a:lnTo>
                  <a:lnTo>
                    <a:pt x="18" y="1982"/>
                  </a:lnTo>
                  <a:lnTo>
                    <a:pt x="22" y="1985"/>
                  </a:lnTo>
                  <a:lnTo>
                    <a:pt x="26" y="1988"/>
                  </a:lnTo>
                  <a:lnTo>
                    <a:pt x="31" y="1990"/>
                  </a:lnTo>
                  <a:lnTo>
                    <a:pt x="36" y="1992"/>
                  </a:lnTo>
                  <a:lnTo>
                    <a:pt x="42" y="1993"/>
                  </a:lnTo>
                  <a:lnTo>
                    <a:pt x="48" y="1994"/>
                  </a:lnTo>
                  <a:lnTo>
                    <a:pt x="54" y="1994"/>
                  </a:lnTo>
                  <a:lnTo>
                    <a:pt x="1228" y="1994"/>
                  </a:lnTo>
                  <a:lnTo>
                    <a:pt x="1235" y="1994"/>
                  </a:lnTo>
                  <a:lnTo>
                    <a:pt x="1241" y="1993"/>
                  </a:lnTo>
                  <a:lnTo>
                    <a:pt x="1247" y="1992"/>
                  </a:lnTo>
                  <a:lnTo>
                    <a:pt x="1252" y="1990"/>
                  </a:lnTo>
                  <a:lnTo>
                    <a:pt x="1257" y="1988"/>
                  </a:lnTo>
                  <a:lnTo>
                    <a:pt x="1262" y="1985"/>
                  </a:lnTo>
                  <a:lnTo>
                    <a:pt x="1266" y="1982"/>
                  </a:lnTo>
                  <a:lnTo>
                    <a:pt x="1270" y="1979"/>
                  </a:lnTo>
                  <a:lnTo>
                    <a:pt x="1274" y="1975"/>
                  </a:lnTo>
                  <a:lnTo>
                    <a:pt x="1277" y="1971"/>
                  </a:lnTo>
                  <a:lnTo>
                    <a:pt x="1279" y="1966"/>
                  </a:lnTo>
                  <a:lnTo>
                    <a:pt x="1281" y="1961"/>
                  </a:lnTo>
                  <a:lnTo>
                    <a:pt x="1283" y="1955"/>
                  </a:lnTo>
                  <a:lnTo>
                    <a:pt x="1284" y="1949"/>
                  </a:lnTo>
                  <a:lnTo>
                    <a:pt x="1285" y="1943"/>
                  </a:lnTo>
                  <a:lnTo>
                    <a:pt x="1285" y="1936"/>
                  </a:lnTo>
                  <a:lnTo>
                    <a:pt x="1285" y="1714"/>
                  </a:lnTo>
                  <a:lnTo>
                    <a:pt x="1285" y="1708"/>
                  </a:lnTo>
                  <a:lnTo>
                    <a:pt x="1284" y="1702"/>
                  </a:lnTo>
                  <a:lnTo>
                    <a:pt x="1283" y="1697"/>
                  </a:lnTo>
                  <a:lnTo>
                    <a:pt x="1281" y="1692"/>
                  </a:lnTo>
                  <a:lnTo>
                    <a:pt x="1279" y="1687"/>
                  </a:lnTo>
                  <a:lnTo>
                    <a:pt x="1277" y="1682"/>
                  </a:lnTo>
                  <a:lnTo>
                    <a:pt x="1274" y="1678"/>
                  </a:lnTo>
                  <a:lnTo>
                    <a:pt x="1270" y="1674"/>
                  </a:lnTo>
                  <a:lnTo>
                    <a:pt x="1266" y="1671"/>
                  </a:lnTo>
                  <a:lnTo>
                    <a:pt x="1262" y="1668"/>
                  </a:lnTo>
                  <a:lnTo>
                    <a:pt x="1257" y="1666"/>
                  </a:lnTo>
                  <a:lnTo>
                    <a:pt x="1252" y="1664"/>
                  </a:lnTo>
                  <a:lnTo>
                    <a:pt x="1247" y="1662"/>
                  </a:lnTo>
                  <a:lnTo>
                    <a:pt x="1241" y="1661"/>
                  </a:lnTo>
                  <a:lnTo>
                    <a:pt x="1234" y="1660"/>
                  </a:lnTo>
                  <a:lnTo>
                    <a:pt x="1228" y="166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 noEditPoints="1"/>
            </p:cNvSpPr>
            <p:nvPr userDrawn="1"/>
          </p:nvSpPr>
          <p:spPr bwMode="auto">
            <a:xfrm>
              <a:off x="6453" y="486"/>
              <a:ext cx="146" cy="200"/>
            </a:xfrm>
            <a:custGeom>
              <a:avLst/>
              <a:gdLst>
                <a:gd name="T0" fmla="*/ 49 w 1454"/>
                <a:gd name="T1" fmla="*/ 1 h 1994"/>
                <a:gd name="T2" fmla="*/ 32 w 1454"/>
                <a:gd name="T3" fmla="*/ 4 h 1994"/>
                <a:gd name="T4" fmla="*/ 19 w 1454"/>
                <a:gd name="T5" fmla="*/ 12 h 1994"/>
                <a:gd name="T6" fmla="*/ 9 w 1454"/>
                <a:gd name="T7" fmla="*/ 24 h 1994"/>
                <a:gd name="T8" fmla="*/ 3 w 1454"/>
                <a:gd name="T9" fmla="*/ 39 h 1994"/>
                <a:gd name="T10" fmla="*/ 0 w 1454"/>
                <a:gd name="T11" fmla="*/ 58 h 1994"/>
                <a:gd name="T12" fmla="*/ 1 w 1454"/>
                <a:gd name="T13" fmla="*/ 1949 h 1994"/>
                <a:gd name="T14" fmla="*/ 6 w 1454"/>
                <a:gd name="T15" fmla="*/ 1966 h 1994"/>
                <a:gd name="T16" fmla="*/ 15 w 1454"/>
                <a:gd name="T17" fmla="*/ 1979 h 1994"/>
                <a:gd name="T18" fmla="*/ 27 w 1454"/>
                <a:gd name="T19" fmla="*/ 1988 h 1994"/>
                <a:gd name="T20" fmla="*/ 43 w 1454"/>
                <a:gd name="T21" fmla="*/ 1993 h 1994"/>
                <a:gd name="T22" fmla="*/ 308 w 1454"/>
                <a:gd name="T23" fmla="*/ 1994 h 1994"/>
                <a:gd name="T24" fmla="*/ 326 w 1454"/>
                <a:gd name="T25" fmla="*/ 1992 h 1994"/>
                <a:gd name="T26" fmla="*/ 340 w 1454"/>
                <a:gd name="T27" fmla="*/ 1985 h 1994"/>
                <a:gd name="T28" fmla="*/ 351 w 1454"/>
                <a:gd name="T29" fmla="*/ 1975 h 1994"/>
                <a:gd name="T30" fmla="*/ 359 w 1454"/>
                <a:gd name="T31" fmla="*/ 1961 h 1994"/>
                <a:gd name="T32" fmla="*/ 362 w 1454"/>
                <a:gd name="T33" fmla="*/ 1943 h 1994"/>
                <a:gd name="T34" fmla="*/ 749 w 1454"/>
                <a:gd name="T35" fmla="*/ 1374 h 1994"/>
                <a:gd name="T36" fmla="*/ 868 w 1454"/>
                <a:gd name="T37" fmla="*/ 1367 h 1994"/>
                <a:gd name="T38" fmla="*/ 978 w 1454"/>
                <a:gd name="T39" fmla="*/ 1348 h 1994"/>
                <a:gd name="T40" fmla="*/ 1077 w 1454"/>
                <a:gd name="T41" fmla="*/ 1315 h 1994"/>
                <a:gd name="T42" fmla="*/ 1166 w 1454"/>
                <a:gd name="T43" fmla="*/ 1270 h 1994"/>
                <a:gd name="T44" fmla="*/ 1243 w 1454"/>
                <a:gd name="T45" fmla="*/ 1213 h 1994"/>
                <a:gd name="T46" fmla="*/ 1310 w 1454"/>
                <a:gd name="T47" fmla="*/ 1145 h 1994"/>
                <a:gd name="T48" fmla="*/ 1364 w 1454"/>
                <a:gd name="T49" fmla="*/ 1065 h 1994"/>
                <a:gd name="T50" fmla="*/ 1406 w 1454"/>
                <a:gd name="T51" fmla="*/ 975 h 1994"/>
                <a:gd name="T52" fmla="*/ 1435 w 1454"/>
                <a:gd name="T53" fmla="*/ 874 h 1994"/>
                <a:gd name="T54" fmla="*/ 1451 w 1454"/>
                <a:gd name="T55" fmla="*/ 765 h 1994"/>
                <a:gd name="T56" fmla="*/ 1453 w 1454"/>
                <a:gd name="T57" fmla="*/ 646 h 1994"/>
                <a:gd name="T58" fmla="*/ 1442 w 1454"/>
                <a:gd name="T59" fmla="*/ 533 h 1994"/>
                <a:gd name="T60" fmla="*/ 1417 w 1454"/>
                <a:gd name="T61" fmla="*/ 430 h 1994"/>
                <a:gd name="T62" fmla="*/ 1379 w 1454"/>
                <a:gd name="T63" fmla="*/ 336 h 1994"/>
                <a:gd name="T64" fmla="*/ 1330 w 1454"/>
                <a:gd name="T65" fmla="*/ 254 h 1994"/>
                <a:gd name="T66" fmla="*/ 1267 w 1454"/>
                <a:gd name="T67" fmla="*/ 182 h 1994"/>
                <a:gd name="T68" fmla="*/ 1193 w 1454"/>
                <a:gd name="T69" fmla="*/ 121 h 1994"/>
                <a:gd name="T70" fmla="*/ 1109 w 1454"/>
                <a:gd name="T71" fmla="*/ 72 h 1994"/>
                <a:gd name="T72" fmla="*/ 1012 w 1454"/>
                <a:gd name="T73" fmla="*/ 36 h 1994"/>
                <a:gd name="T74" fmla="*/ 907 w 1454"/>
                <a:gd name="T75" fmla="*/ 12 h 1994"/>
                <a:gd name="T76" fmla="*/ 790 w 1454"/>
                <a:gd name="T77" fmla="*/ 1 h 1994"/>
                <a:gd name="T78" fmla="*/ 363 w 1454"/>
                <a:gd name="T79" fmla="*/ 341 h 1994"/>
                <a:gd name="T80" fmla="*/ 758 w 1454"/>
                <a:gd name="T81" fmla="*/ 342 h 1994"/>
                <a:gd name="T82" fmla="*/ 821 w 1454"/>
                <a:gd name="T83" fmla="*/ 349 h 1994"/>
                <a:gd name="T84" fmla="*/ 877 w 1454"/>
                <a:gd name="T85" fmla="*/ 361 h 1994"/>
                <a:gd name="T86" fmla="*/ 928 w 1454"/>
                <a:gd name="T87" fmla="*/ 379 h 1994"/>
                <a:gd name="T88" fmla="*/ 970 w 1454"/>
                <a:gd name="T89" fmla="*/ 404 h 1994"/>
                <a:gd name="T90" fmla="*/ 1005 w 1454"/>
                <a:gd name="T91" fmla="*/ 434 h 1994"/>
                <a:gd name="T92" fmla="*/ 1033 w 1454"/>
                <a:gd name="T93" fmla="*/ 471 h 1994"/>
                <a:gd name="T94" fmla="*/ 1055 w 1454"/>
                <a:gd name="T95" fmla="*/ 515 h 1994"/>
                <a:gd name="T96" fmla="*/ 1071 w 1454"/>
                <a:gd name="T97" fmla="*/ 565 h 1994"/>
                <a:gd name="T98" fmla="*/ 1080 w 1454"/>
                <a:gd name="T99" fmla="*/ 622 h 1994"/>
                <a:gd name="T100" fmla="*/ 1083 w 1454"/>
                <a:gd name="T101" fmla="*/ 685 h 1994"/>
                <a:gd name="T102" fmla="*/ 1080 w 1454"/>
                <a:gd name="T103" fmla="*/ 750 h 1994"/>
                <a:gd name="T104" fmla="*/ 1071 w 1454"/>
                <a:gd name="T105" fmla="*/ 807 h 1994"/>
                <a:gd name="T106" fmla="*/ 1055 w 1454"/>
                <a:gd name="T107" fmla="*/ 858 h 1994"/>
                <a:gd name="T108" fmla="*/ 1033 w 1454"/>
                <a:gd name="T109" fmla="*/ 901 h 1994"/>
                <a:gd name="T110" fmla="*/ 1005 w 1454"/>
                <a:gd name="T111" fmla="*/ 940 h 1994"/>
                <a:gd name="T112" fmla="*/ 970 w 1454"/>
                <a:gd name="T113" fmla="*/ 970 h 1994"/>
                <a:gd name="T114" fmla="*/ 928 w 1454"/>
                <a:gd name="T115" fmla="*/ 995 h 1994"/>
                <a:gd name="T116" fmla="*/ 877 w 1454"/>
                <a:gd name="T117" fmla="*/ 1013 h 1994"/>
                <a:gd name="T118" fmla="*/ 821 w 1454"/>
                <a:gd name="T119" fmla="*/ 1026 h 1994"/>
                <a:gd name="T120" fmla="*/ 758 w 1454"/>
                <a:gd name="T121" fmla="*/ 1033 h 1994"/>
                <a:gd name="T122" fmla="*/ 363 w 1454"/>
                <a:gd name="T123" fmla="*/ 1034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4" h="1994">
                  <a:moveTo>
                    <a:pt x="749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19"/>
                  </a:lnTo>
                  <a:lnTo>
                    <a:pt x="9" y="24"/>
                  </a:lnTo>
                  <a:lnTo>
                    <a:pt x="6" y="28"/>
                  </a:lnTo>
                  <a:lnTo>
                    <a:pt x="4" y="34"/>
                  </a:lnTo>
                  <a:lnTo>
                    <a:pt x="3" y="39"/>
                  </a:lnTo>
                  <a:lnTo>
                    <a:pt x="1" y="45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1936"/>
                  </a:lnTo>
                  <a:lnTo>
                    <a:pt x="1" y="1943"/>
                  </a:lnTo>
                  <a:lnTo>
                    <a:pt x="1" y="1949"/>
                  </a:lnTo>
                  <a:lnTo>
                    <a:pt x="3" y="1955"/>
                  </a:lnTo>
                  <a:lnTo>
                    <a:pt x="4" y="1961"/>
                  </a:lnTo>
                  <a:lnTo>
                    <a:pt x="6" y="1966"/>
                  </a:lnTo>
                  <a:lnTo>
                    <a:pt x="9" y="1970"/>
                  </a:lnTo>
                  <a:lnTo>
                    <a:pt x="12" y="1975"/>
                  </a:lnTo>
                  <a:lnTo>
                    <a:pt x="15" y="1979"/>
                  </a:lnTo>
                  <a:lnTo>
                    <a:pt x="19" y="1982"/>
                  </a:lnTo>
                  <a:lnTo>
                    <a:pt x="23" y="1985"/>
                  </a:lnTo>
                  <a:lnTo>
                    <a:pt x="27" y="1988"/>
                  </a:lnTo>
                  <a:lnTo>
                    <a:pt x="32" y="1990"/>
                  </a:lnTo>
                  <a:lnTo>
                    <a:pt x="37" y="1992"/>
                  </a:lnTo>
                  <a:lnTo>
                    <a:pt x="43" y="1993"/>
                  </a:lnTo>
                  <a:lnTo>
                    <a:pt x="49" y="1994"/>
                  </a:lnTo>
                  <a:lnTo>
                    <a:pt x="55" y="1994"/>
                  </a:lnTo>
                  <a:lnTo>
                    <a:pt x="308" y="1994"/>
                  </a:lnTo>
                  <a:lnTo>
                    <a:pt x="314" y="1994"/>
                  </a:lnTo>
                  <a:lnTo>
                    <a:pt x="320" y="1993"/>
                  </a:lnTo>
                  <a:lnTo>
                    <a:pt x="326" y="1992"/>
                  </a:lnTo>
                  <a:lnTo>
                    <a:pt x="331" y="1990"/>
                  </a:lnTo>
                  <a:lnTo>
                    <a:pt x="336" y="1988"/>
                  </a:lnTo>
                  <a:lnTo>
                    <a:pt x="340" y="1985"/>
                  </a:lnTo>
                  <a:lnTo>
                    <a:pt x="344" y="1982"/>
                  </a:lnTo>
                  <a:lnTo>
                    <a:pt x="348" y="1979"/>
                  </a:lnTo>
                  <a:lnTo>
                    <a:pt x="351" y="1975"/>
                  </a:lnTo>
                  <a:lnTo>
                    <a:pt x="354" y="1970"/>
                  </a:lnTo>
                  <a:lnTo>
                    <a:pt x="357" y="1966"/>
                  </a:lnTo>
                  <a:lnTo>
                    <a:pt x="359" y="1961"/>
                  </a:lnTo>
                  <a:lnTo>
                    <a:pt x="361" y="1955"/>
                  </a:lnTo>
                  <a:lnTo>
                    <a:pt x="362" y="1949"/>
                  </a:lnTo>
                  <a:lnTo>
                    <a:pt x="362" y="1943"/>
                  </a:lnTo>
                  <a:lnTo>
                    <a:pt x="363" y="1936"/>
                  </a:lnTo>
                  <a:lnTo>
                    <a:pt x="363" y="1374"/>
                  </a:lnTo>
                  <a:lnTo>
                    <a:pt x="749" y="1374"/>
                  </a:lnTo>
                  <a:lnTo>
                    <a:pt x="790" y="1373"/>
                  </a:lnTo>
                  <a:lnTo>
                    <a:pt x="830" y="1371"/>
                  </a:lnTo>
                  <a:lnTo>
                    <a:pt x="868" y="1367"/>
                  </a:lnTo>
                  <a:lnTo>
                    <a:pt x="907" y="1362"/>
                  </a:lnTo>
                  <a:lnTo>
                    <a:pt x="943" y="1356"/>
                  </a:lnTo>
                  <a:lnTo>
                    <a:pt x="978" y="1348"/>
                  </a:lnTo>
                  <a:lnTo>
                    <a:pt x="1012" y="1338"/>
                  </a:lnTo>
                  <a:lnTo>
                    <a:pt x="1045" y="1327"/>
                  </a:lnTo>
                  <a:lnTo>
                    <a:pt x="1077" y="1315"/>
                  </a:lnTo>
                  <a:lnTo>
                    <a:pt x="1109" y="1302"/>
                  </a:lnTo>
                  <a:lnTo>
                    <a:pt x="1138" y="1287"/>
                  </a:lnTo>
                  <a:lnTo>
                    <a:pt x="1166" y="1270"/>
                  </a:lnTo>
                  <a:lnTo>
                    <a:pt x="1193" y="1252"/>
                  </a:lnTo>
                  <a:lnTo>
                    <a:pt x="1219" y="1233"/>
                  </a:lnTo>
                  <a:lnTo>
                    <a:pt x="1243" y="1213"/>
                  </a:lnTo>
                  <a:lnTo>
                    <a:pt x="1267" y="1192"/>
                  </a:lnTo>
                  <a:lnTo>
                    <a:pt x="1290" y="1169"/>
                  </a:lnTo>
                  <a:lnTo>
                    <a:pt x="1310" y="1145"/>
                  </a:lnTo>
                  <a:lnTo>
                    <a:pt x="1330" y="1120"/>
                  </a:lnTo>
                  <a:lnTo>
                    <a:pt x="1348" y="1093"/>
                  </a:lnTo>
                  <a:lnTo>
                    <a:pt x="1364" y="1065"/>
                  </a:lnTo>
                  <a:lnTo>
                    <a:pt x="1379" y="1036"/>
                  </a:lnTo>
                  <a:lnTo>
                    <a:pt x="1393" y="1006"/>
                  </a:lnTo>
                  <a:lnTo>
                    <a:pt x="1406" y="975"/>
                  </a:lnTo>
                  <a:lnTo>
                    <a:pt x="1417" y="943"/>
                  </a:lnTo>
                  <a:lnTo>
                    <a:pt x="1427" y="910"/>
                  </a:lnTo>
                  <a:lnTo>
                    <a:pt x="1435" y="874"/>
                  </a:lnTo>
                  <a:lnTo>
                    <a:pt x="1442" y="839"/>
                  </a:lnTo>
                  <a:lnTo>
                    <a:pt x="1447" y="802"/>
                  </a:lnTo>
                  <a:lnTo>
                    <a:pt x="1451" y="765"/>
                  </a:lnTo>
                  <a:lnTo>
                    <a:pt x="1453" y="726"/>
                  </a:lnTo>
                  <a:lnTo>
                    <a:pt x="1454" y="685"/>
                  </a:lnTo>
                  <a:lnTo>
                    <a:pt x="1453" y="646"/>
                  </a:lnTo>
                  <a:lnTo>
                    <a:pt x="1451" y="607"/>
                  </a:lnTo>
                  <a:lnTo>
                    <a:pt x="1447" y="570"/>
                  </a:lnTo>
                  <a:lnTo>
                    <a:pt x="1442" y="533"/>
                  </a:lnTo>
                  <a:lnTo>
                    <a:pt x="1435" y="497"/>
                  </a:lnTo>
                  <a:lnTo>
                    <a:pt x="1427" y="463"/>
                  </a:lnTo>
                  <a:lnTo>
                    <a:pt x="1417" y="430"/>
                  </a:lnTo>
                  <a:lnTo>
                    <a:pt x="1406" y="398"/>
                  </a:lnTo>
                  <a:lnTo>
                    <a:pt x="1393" y="367"/>
                  </a:lnTo>
                  <a:lnTo>
                    <a:pt x="1379" y="336"/>
                  </a:lnTo>
                  <a:lnTo>
                    <a:pt x="1364" y="307"/>
                  </a:lnTo>
                  <a:lnTo>
                    <a:pt x="1348" y="280"/>
                  </a:lnTo>
                  <a:lnTo>
                    <a:pt x="1330" y="254"/>
                  </a:lnTo>
                  <a:lnTo>
                    <a:pt x="1310" y="229"/>
                  </a:lnTo>
                  <a:lnTo>
                    <a:pt x="1290" y="205"/>
                  </a:lnTo>
                  <a:lnTo>
                    <a:pt x="1267" y="182"/>
                  </a:lnTo>
                  <a:lnTo>
                    <a:pt x="1243" y="161"/>
                  </a:lnTo>
                  <a:lnTo>
                    <a:pt x="1219" y="140"/>
                  </a:lnTo>
                  <a:lnTo>
                    <a:pt x="1193" y="121"/>
                  </a:lnTo>
                  <a:lnTo>
                    <a:pt x="1166" y="104"/>
                  </a:lnTo>
                  <a:lnTo>
                    <a:pt x="1138" y="87"/>
                  </a:lnTo>
                  <a:lnTo>
                    <a:pt x="1109" y="72"/>
                  </a:lnTo>
                  <a:lnTo>
                    <a:pt x="1077" y="59"/>
                  </a:lnTo>
                  <a:lnTo>
                    <a:pt x="1045" y="47"/>
                  </a:lnTo>
                  <a:lnTo>
                    <a:pt x="1012" y="36"/>
                  </a:lnTo>
                  <a:lnTo>
                    <a:pt x="978" y="27"/>
                  </a:lnTo>
                  <a:lnTo>
                    <a:pt x="943" y="19"/>
                  </a:lnTo>
                  <a:lnTo>
                    <a:pt x="907" y="12"/>
                  </a:lnTo>
                  <a:lnTo>
                    <a:pt x="868" y="7"/>
                  </a:lnTo>
                  <a:lnTo>
                    <a:pt x="830" y="3"/>
                  </a:lnTo>
                  <a:lnTo>
                    <a:pt x="790" y="1"/>
                  </a:lnTo>
                  <a:lnTo>
                    <a:pt x="749" y="0"/>
                  </a:lnTo>
                  <a:lnTo>
                    <a:pt x="749" y="0"/>
                  </a:lnTo>
                  <a:close/>
                  <a:moveTo>
                    <a:pt x="363" y="341"/>
                  </a:moveTo>
                  <a:lnTo>
                    <a:pt x="711" y="341"/>
                  </a:lnTo>
                  <a:lnTo>
                    <a:pt x="735" y="341"/>
                  </a:lnTo>
                  <a:lnTo>
                    <a:pt x="758" y="342"/>
                  </a:lnTo>
                  <a:lnTo>
                    <a:pt x="780" y="343"/>
                  </a:lnTo>
                  <a:lnTo>
                    <a:pt x="801" y="346"/>
                  </a:lnTo>
                  <a:lnTo>
                    <a:pt x="821" y="349"/>
                  </a:lnTo>
                  <a:lnTo>
                    <a:pt x="841" y="352"/>
                  </a:lnTo>
                  <a:lnTo>
                    <a:pt x="859" y="356"/>
                  </a:lnTo>
                  <a:lnTo>
                    <a:pt x="877" y="361"/>
                  </a:lnTo>
                  <a:lnTo>
                    <a:pt x="896" y="366"/>
                  </a:lnTo>
                  <a:lnTo>
                    <a:pt x="912" y="373"/>
                  </a:lnTo>
                  <a:lnTo>
                    <a:pt x="928" y="379"/>
                  </a:lnTo>
                  <a:lnTo>
                    <a:pt x="942" y="387"/>
                  </a:lnTo>
                  <a:lnTo>
                    <a:pt x="956" y="395"/>
                  </a:lnTo>
                  <a:lnTo>
                    <a:pt x="970" y="404"/>
                  </a:lnTo>
                  <a:lnTo>
                    <a:pt x="982" y="413"/>
                  </a:lnTo>
                  <a:lnTo>
                    <a:pt x="994" y="423"/>
                  </a:lnTo>
                  <a:lnTo>
                    <a:pt x="1005" y="434"/>
                  </a:lnTo>
                  <a:lnTo>
                    <a:pt x="1015" y="446"/>
                  </a:lnTo>
                  <a:lnTo>
                    <a:pt x="1025" y="458"/>
                  </a:lnTo>
                  <a:lnTo>
                    <a:pt x="1033" y="471"/>
                  </a:lnTo>
                  <a:lnTo>
                    <a:pt x="1042" y="485"/>
                  </a:lnTo>
                  <a:lnTo>
                    <a:pt x="1049" y="499"/>
                  </a:lnTo>
                  <a:lnTo>
                    <a:pt x="1055" y="515"/>
                  </a:lnTo>
                  <a:lnTo>
                    <a:pt x="1061" y="531"/>
                  </a:lnTo>
                  <a:lnTo>
                    <a:pt x="1066" y="548"/>
                  </a:lnTo>
                  <a:lnTo>
                    <a:pt x="1071" y="565"/>
                  </a:lnTo>
                  <a:lnTo>
                    <a:pt x="1075" y="584"/>
                  </a:lnTo>
                  <a:lnTo>
                    <a:pt x="1078" y="602"/>
                  </a:lnTo>
                  <a:lnTo>
                    <a:pt x="1080" y="622"/>
                  </a:lnTo>
                  <a:lnTo>
                    <a:pt x="1082" y="642"/>
                  </a:lnTo>
                  <a:lnTo>
                    <a:pt x="1083" y="664"/>
                  </a:lnTo>
                  <a:lnTo>
                    <a:pt x="1083" y="685"/>
                  </a:lnTo>
                  <a:lnTo>
                    <a:pt x="1083" y="707"/>
                  </a:lnTo>
                  <a:lnTo>
                    <a:pt x="1082" y="730"/>
                  </a:lnTo>
                  <a:lnTo>
                    <a:pt x="1080" y="750"/>
                  </a:lnTo>
                  <a:lnTo>
                    <a:pt x="1078" y="770"/>
                  </a:lnTo>
                  <a:lnTo>
                    <a:pt x="1075" y="789"/>
                  </a:lnTo>
                  <a:lnTo>
                    <a:pt x="1071" y="807"/>
                  </a:lnTo>
                  <a:lnTo>
                    <a:pt x="1066" y="825"/>
                  </a:lnTo>
                  <a:lnTo>
                    <a:pt x="1061" y="842"/>
                  </a:lnTo>
                  <a:lnTo>
                    <a:pt x="1055" y="858"/>
                  </a:lnTo>
                  <a:lnTo>
                    <a:pt x="1049" y="873"/>
                  </a:lnTo>
                  <a:lnTo>
                    <a:pt x="1042" y="888"/>
                  </a:lnTo>
                  <a:lnTo>
                    <a:pt x="1033" y="901"/>
                  </a:lnTo>
                  <a:lnTo>
                    <a:pt x="1025" y="915"/>
                  </a:lnTo>
                  <a:lnTo>
                    <a:pt x="1015" y="928"/>
                  </a:lnTo>
                  <a:lnTo>
                    <a:pt x="1005" y="940"/>
                  </a:lnTo>
                  <a:lnTo>
                    <a:pt x="994" y="950"/>
                  </a:lnTo>
                  <a:lnTo>
                    <a:pt x="982" y="961"/>
                  </a:lnTo>
                  <a:lnTo>
                    <a:pt x="970" y="970"/>
                  </a:lnTo>
                  <a:lnTo>
                    <a:pt x="956" y="979"/>
                  </a:lnTo>
                  <a:lnTo>
                    <a:pt x="942" y="987"/>
                  </a:lnTo>
                  <a:lnTo>
                    <a:pt x="928" y="995"/>
                  </a:lnTo>
                  <a:lnTo>
                    <a:pt x="912" y="1002"/>
                  </a:lnTo>
                  <a:lnTo>
                    <a:pt x="896" y="1008"/>
                  </a:lnTo>
                  <a:lnTo>
                    <a:pt x="877" y="1013"/>
                  </a:lnTo>
                  <a:lnTo>
                    <a:pt x="859" y="1018"/>
                  </a:lnTo>
                  <a:lnTo>
                    <a:pt x="841" y="1022"/>
                  </a:lnTo>
                  <a:lnTo>
                    <a:pt x="821" y="1026"/>
                  </a:lnTo>
                  <a:lnTo>
                    <a:pt x="801" y="1029"/>
                  </a:lnTo>
                  <a:lnTo>
                    <a:pt x="780" y="1031"/>
                  </a:lnTo>
                  <a:lnTo>
                    <a:pt x="758" y="1033"/>
                  </a:lnTo>
                  <a:lnTo>
                    <a:pt x="735" y="1034"/>
                  </a:lnTo>
                  <a:lnTo>
                    <a:pt x="711" y="1034"/>
                  </a:lnTo>
                  <a:lnTo>
                    <a:pt x="363" y="1034"/>
                  </a:lnTo>
                  <a:lnTo>
                    <a:pt x="363" y="34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5703" y="622"/>
              <a:ext cx="150" cy="133"/>
            </a:xfrm>
            <a:custGeom>
              <a:avLst/>
              <a:gdLst>
                <a:gd name="T0" fmla="*/ 1148 w 1497"/>
                <a:gd name="T1" fmla="*/ 1174 h 1329"/>
                <a:gd name="T2" fmla="*/ 1261 w 1497"/>
                <a:gd name="T3" fmla="*/ 1089 h 1329"/>
                <a:gd name="T4" fmla="*/ 1338 w 1497"/>
                <a:gd name="T5" fmla="*/ 1000 h 1329"/>
                <a:gd name="T6" fmla="*/ 1406 w 1497"/>
                <a:gd name="T7" fmla="*/ 893 h 1329"/>
                <a:gd name="T8" fmla="*/ 1468 w 1497"/>
                <a:gd name="T9" fmla="*/ 739 h 1329"/>
                <a:gd name="T10" fmla="*/ 1495 w 1497"/>
                <a:gd name="T11" fmla="*/ 587 h 1329"/>
                <a:gd name="T12" fmla="*/ 1495 w 1497"/>
                <a:gd name="T13" fmla="*/ 482 h 1329"/>
                <a:gd name="T14" fmla="*/ 1480 w 1497"/>
                <a:gd name="T15" fmla="*/ 377 h 1329"/>
                <a:gd name="T16" fmla="*/ 1451 w 1497"/>
                <a:gd name="T17" fmla="*/ 271 h 1329"/>
                <a:gd name="T18" fmla="*/ 1377 w 1497"/>
                <a:gd name="T19" fmla="*/ 119 h 1329"/>
                <a:gd name="T20" fmla="*/ 363 w 1497"/>
                <a:gd name="T21" fmla="*/ 0 h 1329"/>
                <a:gd name="T22" fmla="*/ 506 w 1497"/>
                <a:gd name="T23" fmla="*/ 213 h 1329"/>
                <a:gd name="T24" fmla="*/ 566 w 1497"/>
                <a:gd name="T25" fmla="*/ 332 h 1329"/>
                <a:gd name="T26" fmla="*/ 635 w 1497"/>
                <a:gd name="T27" fmla="*/ 538 h 1329"/>
                <a:gd name="T28" fmla="*/ 650 w 1497"/>
                <a:gd name="T29" fmla="*/ 633 h 1329"/>
                <a:gd name="T30" fmla="*/ 650 w 1497"/>
                <a:gd name="T31" fmla="*/ 723 h 1329"/>
                <a:gd name="T32" fmla="*/ 634 w 1497"/>
                <a:gd name="T33" fmla="*/ 829 h 1329"/>
                <a:gd name="T34" fmla="*/ 2 w 1497"/>
                <a:gd name="T35" fmla="*/ 919 h 1329"/>
                <a:gd name="T36" fmla="*/ 4 w 1497"/>
                <a:gd name="T37" fmla="*/ 1029 h 1329"/>
                <a:gd name="T38" fmla="*/ 23 w 1497"/>
                <a:gd name="T39" fmla="*/ 1114 h 1329"/>
                <a:gd name="T40" fmla="*/ 61 w 1497"/>
                <a:gd name="T41" fmla="*/ 1186 h 1329"/>
                <a:gd name="T42" fmla="*/ 130 w 1497"/>
                <a:gd name="T43" fmla="*/ 1245 h 1329"/>
                <a:gd name="T44" fmla="*/ 216 w 1497"/>
                <a:gd name="T45" fmla="*/ 1282 h 1329"/>
                <a:gd name="T46" fmla="*/ 309 w 1497"/>
                <a:gd name="T47" fmla="*/ 1306 h 1329"/>
                <a:gd name="T48" fmla="*/ 433 w 1497"/>
                <a:gd name="T49" fmla="*/ 1324 h 1329"/>
                <a:gd name="T50" fmla="*/ 561 w 1497"/>
                <a:gd name="T51" fmla="*/ 1329 h 1329"/>
                <a:gd name="T52" fmla="*/ 690 w 1497"/>
                <a:gd name="T53" fmla="*/ 1321 h 1329"/>
                <a:gd name="T54" fmla="*/ 818 w 1497"/>
                <a:gd name="T55" fmla="*/ 1300 h 1329"/>
                <a:gd name="T56" fmla="*/ 943 w 1497"/>
                <a:gd name="T57" fmla="*/ 1267 h 1329"/>
                <a:gd name="T58" fmla="*/ 162 w 1497"/>
                <a:gd name="T59" fmla="*/ 1151 h 1329"/>
                <a:gd name="T60" fmla="*/ 125 w 1497"/>
                <a:gd name="T61" fmla="*/ 1109 h 1329"/>
                <a:gd name="T62" fmla="*/ 103 w 1497"/>
                <a:gd name="T63" fmla="*/ 1033 h 1329"/>
                <a:gd name="T64" fmla="*/ 101 w 1497"/>
                <a:gd name="T65" fmla="*/ 967 h 1329"/>
                <a:gd name="T66" fmla="*/ 590 w 1497"/>
                <a:gd name="T67" fmla="*/ 961 h 1329"/>
                <a:gd name="T68" fmla="*/ 538 w 1497"/>
                <a:gd name="T69" fmla="*/ 1049 h 1329"/>
                <a:gd name="T70" fmla="*/ 474 w 1497"/>
                <a:gd name="T71" fmla="*/ 1116 h 1329"/>
                <a:gd name="T72" fmla="*/ 398 w 1497"/>
                <a:gd name="T73" fmla="*/ 1165 h 1329"/>
                <a:gd name="T74" fmla="*/ 342 w 1497"/>
                <a:gd name="T75" fmla="*/ 1183 h 1329"/>
                <a:gd name="T76" fmla="*/ 271 w 1497"/>
                <a:gd name="T77" fmla="*/ 1188 h 1329"/>
                <a:gd name="T78" fmla="*/ 205 w 1497"/>
                <a:gd name="T79" fmla="*/ 1174 h 1329"/>
                <a:gd name="T80" fmla="*/ 479 w 1497"/>
                <a:gd name="T81" fmla="*/ 1232 h 1329"/>
                <a:gd name="T82" fmla="*/ 582 w 1497"/>
                <a:gd name="T83" fmla="*/ 1150 h 1329"/>
                <a:gd name="T84" fmla="*/ 655 w 1497"/>
                <a:gd name="T85" fmla="*/ 1057 h 1329"/>
                <a:gd name="T86" fmla="*/ 712 w 1497"/>
                <a:gd name="T87" fmla="*/ 949 h 1329"/>
                <a:gd name="T88" fmla="*/ 753 w 1497"/>
                <a:gd name="T89" fmla="*/ 811 h 1329"/>
                <a:gd name="T90" fmla="*/ 767 w 1497"/>
                <a:gd name="T91" fmla="*/ 686 h 1329"/>
                <a:gd name="T92" fmla="*/ 761 w 1497"/>
                <a:gd name="T93" fmla="*/ 579 h 1329"/>
                <a:gd name="T94" fmla="*/ 738 w 1497"/>
                <a:gd name="T95" fmla="*/ 469 h 1329"/>
                <a:gd name="T96" fmla="*/ 693 w 1497"/>
                <a:gd name="T97" fmla="*/ 336 h 1329"/>
                <a:gd name="T98" fmla="*/ 631 w 1497"/>
                <a:gd name="T99" fmla="*/ 202 h 1329"/>
                <a:gd name="T100" fmla="*/ 571 w 1497"/>
                <a:gd name="T101" fmla="*/ 102 h 1329"/>
                <a:gd name="T102" fmla="*/ 1288 w 1497"/>
                <a:gd name="T103" fmla="*/ 184 h 1329"/>
                <a:gd name="T104" fmla="*/ 1346 w 1497"/>
                <a:gd name="T105" fmla="*/ 315 h 1329"/>
                <a:gd name="T106" fmla="*/ 1384 w 1497"/>
                <a:gd name="T107" fmla="*/ 498 h 1329"/>
                <a:gd name="T108" fmla="*/ 1375 w 1497"/>
                <a:gd name="T109" fmla="*/ 658 h 1329"/>
                <a:gd name="T110" fmla="*/ 1333 w 1497"/>
                <a:gd name="T111" fmla="*/ 793 h 1329"/>
                <a:gd name="T112" fmla="*/ 1277 w 1497"/>
                <a:gd name="T113" fmla="*/ 901 h 1329"/>
                <a:gd name="T114" fmla="*/ 1188 w 1497"/>
                <a:gd name="T115" fmla="*/ 1015 h 1329"/>
                <a:gd name="T116" fmla="*/ 1089 w 1497"/>
                <a:gd name="T117" fmla="*/ 1095 h 1329"/>
                <a:gd name="T118" fmla="*/ 944 w 1497"/>
                <a:gd name="T119" fmla="*/ 1166 h 1329"/>
                <a:gd name="T120" fmla="*/ 805 w 1497"/>
                <a:gd name="T121" fmla="*/ 1207 h 1329"/>
                <a:gd name="T122" fmla="*/ 656 w 1497"/>
                <a:gd name="T123" fmla="*/ 1230 h 1329"/>
                <a:gd name="T124" fmla="*/ 501 w 1497"/>
                <a:gd name="T125" fmla="*/ 1233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7" h="1329">
                  <a:moveTo>
                    <a:pt x="1015" y="1241"/>
                  </a:moveTo>
                  <a:lnTo>
                    <a:pt x="1051" y="1225"/>
                  </a:lnTo>
                  <a:lnTo>
                    <a:pt x="1085" y="1209"/>
                  </a:lnTo>
                  <a:lnTo>
                    <a:pt x="1117" y="1192"/>
                  </a:lnTo>
                  <a:lnTo>
                    <a:pt x="1148" y="1174"/>
                  </a:lnTo>
                  <a:lnTo>
                    <a:pt x="1179" y="1155"/>
                  </a:lnTo>
                  <a:lnTo>
                    <a:pt x="1206" y="1135"/>
                  </a:lnTo>
                  <a:lnTo>
                    <a:pt x="1232" y="1115"/>
                  </a:lnTo>
                  <a:lnTo>
                    <a:pt x="1256" y="1094"/>
                  </a:lnTo>
                  <a:lnTo>
                    <a:pt x="1261" y="1089"/>
                  </a:lnTo>
                  <a:lnTo>
                    <a:pt x="1273" y="1077"/>
                  </a:lnTo>
                  <a:lnTo>
                    <a:pt x="1291" y="1059"/>
                  </a:lnTo>
                  <a:lnTo>
                    <a:pt x="1313" y="1032"/>
                  </a:lnTo>
                  <a:lnTo>
                    <a:pt x="1325" y="1017"/>
                  </a:lnTo>
                  <a:lnTo>
                    <a:pt x="1338" y="1000"/>
                  </a:lnTo>
                  <a:lnTo>
                    <a:pt x="1352" y="982"/>
                  </a:lnTo>
                  <a:lnTo>
                    <a:pt x="1366" y="962"/>
                  </a:lnTo>
                  <a:lnTo>
                    <a:pt x="1379" y="940"/>
                  </a:lnTo>
                  <a:lnTo>
                    <a:pt x="1393" y="917"/>
                  </a:lnTo>
                  <a:lnTo>
                    <a:pt x="1406" y="893"/>
                  </a:lnTo>
                  <a:lnTo>
                    <a:pt x="1420" y="867"/>
                  </a:lnTo>
                  <a:lnTo>
                    <a:pt x="1434" y="835"/>
                  </a:lnTo>
                  <a:lnTo>
                    <a:pt x="1447" y="803"/>
                  </a:lnTo>
                  <a:lnTo>
                    <a:pt x="1458" y="771"/>
                  </a:lnTo>
                  <a:lnTo>
                    <a:pt x="1468" y="739"/>
                  </a:lnTo>
                  <a:lnTo>
                    <a:pt x="1477" y="707"/>
                  </a:lnTo>
                  <a:lnTo>
                    <a:pt x="1484" y="674"/>
                  </a:lnTo>
                  <a:lnTo>
                    <a:pt x="1489" y="640"/>
                  </a:lnTo>
                  <a:lnTo>
                    <a:pt x="1493" y="607"/>
                  </a:lnTo>
                  <a:lnTo>
                    <a:pt x="1495" y="587"/>
                  </a:lnTo>
                  <a:lnTo>
                    <a:pt x="1496" y="566"/>
                  </a:lnTo>
                  <a:lnTo>
                    <a:pt x="1497" y="545"/>
                  </a:lnTo>
                  <a:lnTo>
                    <a:pt x="1497" y="525"/>
                  </a:lnTo>
                  <a:lnTo>
                    <a:pt x="1496" y="504"/>
                  </a:lnTo>
                  <a:lnTo>
                    <a:pt x="1495" y="482"/>
                  </a:lnTo>
                  <a:lnTo>
                    <a:pt x="1493" y="461"/>
                  </a:lnTo>
                  <a:lnTo>
                    <a:pt x="1491" y="440"/>
                  </a:lnTo>
                  <a:lnTo>
                    <a:pt x="1488" y="419"/>
                  </a:lnTo>
                  <a:lnTo>
                    <a:pt x="1484" y="398"/>
                  </a:lnTo>
                  <a:lnTo>
                    <a:pt x="1480" y="377"/>
                  </a:lnTo>
                  <a:lnTo>
                    <a:pt x="1476" y="356"/>
                  </a:lnTo>
                  <a:lnTo>
                    <a:pt x="1470" y="335"/>
                  </a:lnTo>
                  <a:lnTo>
                    <a:pt x="1464" y="314"/>
                  </a:lnTo>
                  <a:lnTo>
                    <a:pt x="1458" y="292"/>
                  </a:lnTo>
                  <a:lnTo>
                    <a:pt x="1451" y="271"/>
                  </a:lnTo>
                  <a:lnTo>
                    <a:pt x="1439" y="240"/>
                  </a:lnTo>
                  <a:lnTo>
                    <a:pt x="1426" y="210"/>
                  </a:lnTo>
                  <a:lnTo>
                    <a:pt x="1411" y="180"/>
                  </a:lnTo>
                  <a:lnTo>
                    <a:pt x="1395" y="150"/>
                  </a:lnTo>
                  <a:lnTo>
                    <a:pt x="1377" y="119"/>
                  </a:lnTo>
                  <a:lnTo>
                    <a:pt x="1359" y="88"/>
                  </a:lnTo>
                  <a:lnTo>
                    <a:pt x="1338" y="58"/>
                  </a:lnTo>
                  <a:lnTo>
                    <a:pt x="1318" y="27"/>
                  </a:lnTo>
                  <a:lnTo>
                    <a:pt x="1298" y="0"/>
                  </a:lnTo>
                  <a:lnTo>
                    <a:pt x="363" y="0"/>
                  </a:lnTo>
                  <a:lnTo>
                    <a:pt x="414" y="72"/>
                  </a:lnTo>
                  <a:lnTo>
                    <a:pt x="456" y="135"/>
                  </a:lnTo>
                  <a:lnTo>
                    <a:pt x="474" y="162"/>
                  </a:lnTo>
                  <a:lnTo>
                    <a:pt x="491" y="189"/>
                  </a:lnTo>
                  <a:lnTo>
                    <a:pt x="506" y="213"/>
                  </a:lnTo>
                  <a:lnTo>
                    <a:pt x="520" y="237"/>
                  </a:lnTo>
                  <a:lnTo>
                    <a:pt x="532" y="261"/>
                  </a:lnTo>
                  <a:lnTo>
                    <a:pt x="544" y="284"/>
                  </a:lnTo>
                  <a:lnTo>
                    <a:pt x="556" y="308"/>
                  </a:lnTo>
                  <a:lnTo>
                    <a:pt x="566" y="332"/>
                  </a:lnTo>
                  <a:lnTo>
                    <a:pt x="586" y="382"/>
                  </a:lnTo>
                  <a:lnTo>
                    <a:pt x="607" y="438"/>
                  </a:lnTo>
                  <a:lnTo>
                    <a:pt x="620" y="478"/>
                  </a:lnTo>
                  <a:lnTo>
                    <a:pt x="631" y="519"/>
                  </a:lnTo>
                  <a:lnTo>
                    <a:pt x="635" y="538"/>
                  </a:lnTo>
                  <a:lnTo>
                    <a:pt x="639" y="558"/>
                  </a:lnTo>
                  <a:lnTo>
                    <a:pt x="643" y="577"/>
                  </a:lnTo>
                  <a:lnTo>
                    <a:pt x="646" y="596"/>
                  </a:lnTo>
                  <a:lnTo>
                    <a:pt x="648" y="614"/>
                  </a:lnTo>
                  <a:lnTo>
                    <a:pt x="650" y="633"/>
                  </a:lnTo>
                  <a:lnTo>
                    <a:pt x="651" y="651"/>
                  </a:lnTo>
                  <a:lnTo>
                    <a:pt x="651" y="669"/>
                  </a:lnTo>
                  <a:lnTo>
                    <a:pt x="651" y="688"/>
                  </a:lnTo>
                  <a:lnTo>
                    <a:pt x="651" y="706"/>
                  </a:lnTo>
                  <a:lnTo>
                    <a:pt x="650" y="723"/>
                  </a:lnTo>
                  <a:lnTo>
                    <a:pt x="648" y="740"/>
                  </a:lnTo>
                  <a:lnTo>
                    <a:pt x="646" y="760"/>
                  </a:lnTo>
                  <a:lnTo>
                    <a:pt x="643" y="782"/>
                  </a:lnTo>
                  <a:lnTo>
                    <a:pt x="639" y="805"/>
                  </a:lnTo>
                  <a:lnTo>
                    <a:pt x="634" y="829"/>
                  </a:lnTo>
                  <a:lnTo>
                    <a:pt x="632" y="835"/>
                  </a:lnTo>
                  <a:lnTo>
                    <a:pt x="627" y="835"/>
                  </a:lnTo>
                  <a:lnTo>
                    <a:pt x="8" y="870"/>
                  </a:lnTo>
                  <a:lnTo>
                    <a:pt x="4" y="892"/>
                  </a:lnTo>
                  <a:lnTo>
                    <a:pt x="2" y="919"/>
                  </a:lnTo>
                  <a:lnTo>
                    <a:pt x="0" y="948"/>
                  </a:lnTo>
                  <a:lnTo>
                    <a:pt x="0" y="979"/>
                  </a:lnTo>
                  <a:lnTo>
                    <a:pt x="1" y="996"/>
                  </a:lnTo>
                  <a:lnTo>
                    <a:pt x="2" y="1012"/>
                  </a:lnTo>
                  <a:lnTo>
                    <a:pt x="4" y="1029"/>
                  </a:lnTo>
                  <a:lnTo>
                    <a:pt x="6" y="1046"/>
                  </a:lnTo>
                  <a:lnTo>
                    <a:pt x="9" y="1064"/>
                  </a:lnTo>
                  <a:lnTo>
                    <a:pt x="13" y="1081"/>
                  </a:lnTo>
                  <a:lnTo>
                    <a:pt x="17" y="1097"/>
                  </a:lnTo>
                  <a:lnTo>
                    <a:pt x="23" y="1114"/>
                  </a:lnTo>
                  <a:lnTo>
                    <a:pt x="23" y="1114"/>
                  </a:lnTo>
                  <a:lnTo>
                    <a:pt x="30" y="1133"/>
                  </a:lnTo>
                  <a:lnTo>
                    <a:pt x="39" y="1152"/>
                  </a:lnTo>
                  <a:lnTo>
                    <a:pt x="50" y="1170"/>
                  </a:lnTo>
                  <a:lnTo>
                    <a:pt x="61" y="1186"/>
                  </a:lnTo>
                  <a:lnTo>
                    <a:pt x="74" y="1201"/>
                  </a:lnTo>
                  <a:lnTo>
                    <a:pt x="88" y="1214"/>
                  </a:lnTo>
                  <a:lnTo>
                    <a:pt x="103" y="1226"/>
                  </a:lnTo>
                  <a:lnTo>
                    <a:pt x="119" y="1238"/>
                  </a:lnTo>
                  <a:lnTo>
                    <a:pt x="130" y="1245"/>
                  </a:lnTo>
                  <a:lnTo>
                    <a:pt x="145" y="1252"/>
                  </a:lnTo>
                  <a:lnTo>
                    <a:pt x="159" y="1258"/>
                  </a:lnTo>
                  <a:lnTo>
                    <a:pt x="173" y="1265"/>
                  </a:lnTo>
                  <a:lnTo>
                    <a:pt x="198" y="1275"/>
                  </a:lnTo>
                  <a:lnTo>
                    <a:pt x="216" y="1282"/>
                  </a:lnTo>
                  <a:lnTo>
                    <a:pt x="216" y="1282"/>
                  </a:lnTo>
                  <a:lnTo>
                    <a:pt x="239" y="1289"/>
                  </a:lnTo>
                  <a:lnTo>
                    <a:pt x="262" y="1295"/>
                  </a:lnTo>
                  <a:lnTo>
                    <a:pt x="285" y="1301"/>
                  </a:lnTo>
                  <a:lnTo>
                    <a:pt x="309" y="1306"/>
                  </a:lnTo>
                  <a:lnTo>
                    <a:pt x="333" y="1311"/>
                  </a:lnTo>
                  <a:lnTo>
                    <a:pt x="359" y="1315"/>
                  </a:lnTo>
                  <a:lnTo>
                    <a:pt x="383" y="1318"/>
                  </a:lnTo>
                  <a:lnTo>
                    <a:pt x="408" y="1321"/>
                  </a:lnTo>
                  <a:lnTo>
                    <a:pt x="433" y="1324"/>
                  </a:lnTo>
                  <a:lnTo>
                    <a:pt x="458" y="1326"/>
                  </a:lnTo>
                  <a:lnTo>
                    <a:pt x="483" y="1328"/>
                  </a:lnTo>
                  <a:lnTo>
                    <a:pt x="509" y="1329"/>
                  </a:lnTo>
                  <a:lnTo>
                    <a:pt x="534" y="1329"/>
                  </a:lnTo>
                  <a:lnTo>
                    <a:pt x="561" y="1329"/>
                  </a:lnTo>
                  <a:lnTo>
                    <a:pt x="586" y="1328"/>
                  </a:lnTo>
                  <a:lnTo>
                    <a:pt x="612" y="1327"/>
                  </a:lnTo>
                  <a:lnTo>
                    <a:pt x="638" y="1326"/>
                  </a:lnTo>
                  <a:lnTo>
                    <a:pt x="664" y="1324"/>
                  </a:lnTo>
                  <a:lnTo>
                    <a:pt x="690" y="1321"/>
                  </a:lnTo>
                  <a:lnTo>
                    <a:pt x="715" y="1318"/>
                  </a:lnTo>
                  <a:lnTo>
                    <a:pt x="741" y="1314"/>
                  </a:lnTo>
                  <a:lnTo>
                    <a:pt x="768" y="1310"/>
                  </a:lnTo>
                  <a:lnTo>
                    <a:pt x="793" y="1305"/>
                  </a:lnTo>
                  <a:lnTo>
                    <a:pt x="818" y="1300"/>
                  </a:lnTo>
                  <a:lnTo>
                    <a:pt x="844" y="1295"/>
                  </a:lnTo>
                  <a:lnTo>
                    <a:pt x="869" y="1288"/>
                  </a:lnTo>
                  <a:lnTo>
                    <a:pt x="893" y="1282"/>
                  </a:lnTo>
                  <a:lnTo>
                    <a:pt x="918" y="1274"/>
                  </a:lnTo>
                  <a:lnTo>
                    <a:pt x="943" y="1267"/>
                  </a:lnTo>
                  <a:lnTo>
                    <a:pt x="968" y="1259"/>
                  </a:lnTo>
                  <a:lnTo>
                    <a:pt x="992" y="1250"/>
                  </a:lnTo>
                  <a:lnTo>
                    <a:pt x="1015" y="1241"/>
                  </a:lnTo>
                  <a:close/>
                  <a:moveTo>
                    <a:pt x="171" y="1157"/>
                  </a:moveTo>
                  <a:lnTo>
                    <a:pt x="162" y="1151"/>
                  </a:lnTo>
                  <a:lnTo>
                    <a:pt x="153" y="1144"/>
                  </a:lnTo>
                  <a:lnTo>
                    <a:pt x="146" y="1137"/>
                  </a:lnTo>
                  <a:lnTo>
                    <a:pt x="138" y="1128"/>
                  </a:lnTo>
                  <a:lnTo>
                    <a:pt x="131" y="1119"/>
                  </a:lnTo>
                  <a:lnTo>
                    <a:pt x="125" y="1109"/>
                  </a:lnTo>
                  <a:lnTo>
                    <a:pt x="120" y="1098"/>
                  </a:lnTo>
                  <a:lnTo>
                    <a:pt x="116" y="1087"/>
                  </a:lnTo>
                  <a:lnTo>
                    <a:pt x="110" y="1069"/>
                  </a:lnTo>
                  <a:lnTo>
                    <a:pt x="106" y="1051"/>
                  </a:lnTo>
                  <a:lnTo>
                    <a:pt x="103" y="1033"/>
                  </a:lnTo>
                  <a:lnTo>
                    <a:pt x="101" y="1016"/>
                  </a:lnTo>
                  <a:lnTo>
                    <a:pt x="100" y="1001"/>
                  </a:lnTo>
                  <a:lnTo>
                    <a:pt x="100" y="988"/>
                  </a:lnTo>
                  <a:lnTo>
                    <a:pt x="100" y="976"/>
                  </a:lnTo>
                  <a:lnTo>
                    <a:pt x="101" y="967"/>
                  </a:lnTo>
                  <a:lnTo>
                    <a:pt x="102" y="960"/>
                  </a:lnTo>
                  <a:lnTo>
                    <a:pt x="103" y="960"/>
                  </a:lnTo>
                  <a:lnTo>
                    <a:pt x="604" y="929"/>
                  </a:lnTo>
                  <a:lnTo>
                    <a:pt x="599" y="941"/>
                  </a:lnTo>
                  <a:lnTo>
                    <a:pt x="590" y="961"/>
                  </a:lnTo>
                  <a:lnTo>
                    <a:pt x="581" y="980"/>
                  </a:lnTo>
                  <a:lnTo>
                    <a:pt x="571" y="998"/>
                  </a:lnTo>
                  <a:lnTo>
                    <a:pt x="561" y="1015"/>
                  </a:lnTo>
                  <a:lnTo>
                    <a:pt x="550" y="1032"/>
                  </a:lnTo>
                  <a:lnTo>
                    <a:pt x="538" y="1049"/>
                  </a:lnTo>
                  <a:lnTo>
                    <a:pt x="526" y="1064"/>
                  </a:lnTo>
                  <a:lnTo>
                    <a:pt x="514" y="1078"/>
                  </a:lnTo>
                  <a:lnTo>
                    <a:pt x="501" y="1092"/>
                  </a:lnTo>
                  <a:lnTo>
                    <a:pt x="487" y="1104"/>
                  </a:lnTo>
                  <a:lnTo>
                    <a:pt x="474" y="1116"/>
                  </a:lnTo>
                  <a:lnTo>
                    <a:pt x="459" y="1128"/>
                  </a:lnTo>
                  <a:lnTo>
                    <a:pt x="445" y="1138"/>
                  </a:lnTo>
                  <a:lnTo>
                    <a:pt x="430" y="1148"/>
                  </a:lnTo>
                  <a:lnTo>
                    <a:pt x="414" y="1157"/>
                  </a:lnTo>
                  <a:lnTo>
                    <a:pt x="398" y="1165"/>
                  </a:lnTo>
                  <a:lnTo>
                    <a:pt x="391" y="1168"/>
                  </a:lnTo>
                  <a:lnTo>
                    <a:pt x="383" y="1171"/>
                  </a:lnTo>
                  <a:lnTo>
                    <a:pt x="370" y="1176"/>
                  </a:lnTo>
                  <a:lnTo>
                    <a:pt x="357" y="1180"/>
                  </a:lnTo>
                  <a:lnTo>
                    <a:pt x="342" y="1183"/>
                  </a:lnTo>
                  <a:lnTo>
                    <a:pt x="328" y="1186"/>
                  </a:lnTo>
                  <a:lnTo>
                    <a:pt x="314" y="1187"/>
                  </a:lnTo>
                  <a:lnTo>
                    <a:pt x="300" y="1188"/>
                  </a:lnTo>
                  <a:lnTo>
                    <a:pt x="286" y="1188"/>
                  </a:lnTo>
                  <a:lnTo>
                    <a:pt x="271" y="1188"/>
                  </a:lnTo>
                  <a:lnTo>
                    <a:pt x="257" y="1186"/>
                  </a:lnTo>
                  <a:lnTo>
                    <a:pt x="244" y="1184"/>
                  </a:lnTo>
                  <a:lnTo>
                    <a:pt x="230" y="1182"/>
                  </a:lnTo>
                  <a:lnTo>
                    <a:pt x="217" y="1178"/>
                  </a:lnTo>
                  <a:lnTo>
                    <a:pt x="205" y="1174"/>
                  </a:lnTo>
                  <a:lnTo>
                    <a:pt x="193" y="1169"/>
                  </a:lnTo>
                  <a:lnTo>
                    <a:pt x="181" y="1163"/>
                  </a:lnTo>
                  <a:lnTo>
                    <a:pt x="171" y="1157"/>
                  </a:lnTo>
                  <a:close/>
                  <a:moveTo>
                    <a:pt x="501" y="1233"/>
                  </a:moveTo>
                  <a:lnTo>
                    <a:pt x="479" y="1232"/>
                  </a:lnTo>
                  <a:lnTo>
                    <a:pt x="490" y="1226"/>
                  </a:lnTo>
                  <a:lnTo>
                    <a:pt x="518" y="1206"/>
                  </a:lnTo>
                  <a:lnTo>
                    <a:pt x="536" y="1191"/>
                  </a:lnTo>
                  <a:lnTo>
                    <a:pt x="559" y="1172"/>
                  </a:lnTo>
                  <a:lnTo>
                    <a:pt x="582" y="1150"/>
                  </a:lnTo>
                  <a:lnTo>
                    <a:pt x="606" y="1123"/>
                  </a:lnTo>
                  <a:lnTo>
                    <a:pt x="619" y="1108"/>
                  </a:lnTo>
                  <a:lnTo>
                    <a:pt x="631" y="1092"/>
                  </a:lnTo>
                  <a:lnTo>
                    <a:pt x="643" y="1075"/>
                  </a:lnTo>
                  <a:lnTo>
                    <a:pt x="655" y="1057"/>
                  </a:lnTo>
                  <a:lnTo>
                    <a:pt x="667" y="1037"/>
                  </a:lnTo>
                  <a:lnTo>
                    <a:pt x="679" y="1017"/>
                  </a:lnTo>
                  <a:lnTo>
                    <a:pt x="690" y="995"/>
                  </a:lnTo>
                  <a:lnTo>
                    <a:pt x="701" y="973"/>
                  </a:lnTo>
                  <a:lnTo>
                    <a:pt x="712" y="949"/>
                  </a:lnTo>
                  <a:lnTo>
                    <a:pt x="721" y="924"/>
                  </a:lnTo>
                  <a:lnTo>
                    <a:pt x="730" y="898"/>
                  </a:lnTo>
                  <a:lnTo>
                    <a:pt x="739" y="871"/>
                  </a:lnTo>
                  <a:lnTo>
                    <a:pt x="746" y="841"/>
                  </a:lnTo>
                  <a:lnTo>
                    <a:pt x="753" y="811"/>
                  </a:lnTo>
                  <a:lnTo>
                    <a:pt x="759" y="780"/>
                  </a:lnTo>
                  <a:lnTo>
                    <a:pt x="763" y="748"/>
                  </a:lnTo>
                  <a:lnTo>
                    <a:pt x="765" y="728"/>
                  </a:lnTo>
                  <a:lnTo>
                    <a:pt x="766" y="707"/>
                  </a:lnTo>
                  <a:lnTo>
                    <a:pt x="767" y="686"/>
                  </a:lnTo>
                  <a:lnTo>
                    <a:pt x="767" y="664"/>
                  </a:lnTo>
                  <a:lnTo>
                    <a:pt x="766" y="643"/>
                  </a:lnTo>
                  <a:lnTo>
                    <a:pt x="765" y="622"/>
                  </a:lnTo>
                  <a:lnTo>
                    <a:pt x="763" y="601"/>
                  </a:lnTo>
                  <a:lnTo>
                    <a:pt x="761" y="579"/>
                  </a:lnTo>
                  <a:lnTo>
                    <a:pt x="758" y="558"/>
                  </a:lnTo>
                  <a:lnTo>
                    <a:pt x="754" y="536"/>
                  </a:lnTo>
                  <a:lnTo>
                    <a:pt x="750" y="514"/>
                  </a:lnTo>
                  <a:lnTo>
                    <a:pt x="744" y="492"/>
                  </a:lnTo>
                  <a:lnTo>
                    <a:pt x="738" y="469"/>
                  </a:lnTo>
                  <a:lnTo>
                    <a:pt x="732" y="447"/>
                  </a:lnTo>
                  <a:lnTo>
                    <a:pt x="725" y="425"/>
                  </a:lnTo>
                  <a:lnTo>
                    <a:pt x="718" y="402"/>
                  </a:lnTo>
                  <a:lnTo>
                    <a:pt x="705" y="368"/>
                  </a:lnTo>
                  <a:lnTo>
                    <a:pt x="693" y="336"/>
                  </a:lnTo>
                  <a:lnTo>
                    <a:pt x="680" y="305"/>
                  </a:lnTo>
                  <a:lnTo>
                    <a:pt x="667" y="275"/>
                  </a:lnTo>
                  <a:lnTo>
                    <a:pt x="655" y="249"/>
                  </a:lnTo>
                  <a:lnTo>
                    <a:pt x="643" y="224"/>
                  </a:lnTo>
                  <a:lnTo>
                    <a:pt x="631" y="202"/>
                  </a:lnTo>
                  <a:lnTo>
                    <a:pt x="620" y="181"/>
                  </a:lnTo>
                  <a:lnTo>
                    <a:pt x="600" y="148"/>
                  </a:lnTo>
                  <a:lnTo>
                    <a:pt x="585" y="123"/>
                  </a:lnTo>
                  <a:lnTo>
                    <a:pt x="574" y="107"/>
                  </a:lnTo>
                  <a:lnTo>
                    <a:pt x="571" y="102"/>
                  </a:lnTo>
                  <a:lnTo>
                    <a:pt x="1238" y="102"/>
                  </a:lnTo>
                  <a:lnTo>
                    <a:pt x="1240" y="105"/>
                  </a:lnTo>
                  <a:lnTo>
                    <a:pt x="1257" y="132"/>
                  </a:lnTo>
                  <a:lnTo>
                    <a:pt x="1273" y="158"/>
                  </a:lnTo>
                  <a:lnTo>
                    <a:pt x="1288" y="184"/>
                  </a:lnTo>
                  <a:lnTo>
                    <a:pt x="1301" y="210"/>
                  </a:lnTo>
                  <a:lnTo>
                    <a:pt x="1314" y="236"/>
                  </a:lnTo>
                  <a:lnTo>
                    <a:pt x="1326" y="262"/>
                  </a:lnTo>
                  <a:lnTo>
                    <a:pt x="1337" y="288"/>
                  </a:lnTo>
                  <a:lnTo>
                    <a:pt x="1346" y="315"/>
                  </a:lnTo>
                  <a:lnTo>
                    <a:pt x="1359" y="353"/>
                  </a:lnTo>
                  <a:lnTo>
                    <a:pt x="1369" y="390"/>
                  </a:lnTo>
                  <a:lnTo>
                    <a:pt x="1376" y="427"/>
                  </a:lnTo>
                  <a:lnTo>
                    <a:pt x="1381" y="462"/>
                  </a:lnTo>
                  <a:lnTo>
                    <a:pt x="1384" y="498"/>
                  </a:lnTo>
                  <a:lnTo>
                    <a:pt x="1386" y="532"/>
                  </a:lnTo>
                  <a:lnTo>
                    <a:pt x="1385" y="565"/>
                  </a:lnTo>
                  <a:lnTo>
                    <a:pt x="1383" y="597"/>
                  </a:lnTo>
                  <a:lnTo>
                    <a:pt x="1380" y="628"/>
                  </a:lnTo>
                  <a:lnTo>
                    <a:pt x="1375" y="658"/>
                  </a:lnTo>
                  <a:lnTo>
                    <a:pt x="1368" y="688"/>
                  </a:lnTo>
                  <a:lnTo>
                    <a:pt x="1361" y="716"/>
                  </a:lnTo>
                  <a:lnTo>
                    <a:pt x="1353" y="743"/>
                  </a:lnTo>
                  <a:lnTo>
                    <a:pt x="1343" y="769"/>
                  </a:lnTo>
                  <a:lnTo>
                    <a:pt x="1333" y="793"/>
                  </a:lnTo>
                  <a:lnTo>
                    <a:pt x="1322" y="817"/>
                  </a:lnTo>
                  <a:lnTo>
                    <a:pt x="1312" y="839"/>
                  </a:lnTo>
                  <a:lnTo>
                    <a:pt x="1300" y="862"/>
                  </a:lnTo>
                  <a:lnTo>
                    <a:pt x="1289" y="882"/>
                  </a:lnTo>
                  <a:lnTo>
                    <a:pt x="1277" y="901"/>
                  </a:lnTo>
                  <a:lnTo>
                    <a:pt x="1255" y="934"/>
                  </a:lnTo>
                  <a:lnTo>
                    <a:pt x="1234" y="963"/>
                  </a:lnTo>
                  <a:lnTo>
                    <a:pt x="1215" y="986"/>
                  </a:lnTo>
                  <a:lnTo>
                    <a:pt x="1199" y="1003"/>
                  </a:lnTo>
                  <a:lnTo>
                    <a:pt x="1188" y="1015"/>
                  </a:lnTo>
                  <a:lnTo>
                    <a:pt x="1183" y="1020"/>
                  </a:lnTo>
                  <a:lnTo>
                    <a:pt x="1162" y="1040"/>
                  </a:lnTo>
                  <a:lnTo>
                    <a:pt x="1139" y="1060"/>
                  </a:lnTo>
                  <a:lnTo>
                    <a:pt x="1115" y="1078"/>
                  </a:lnTo>
                  <a:lnTo>
                    <a:pt x="1089" y="1095"/>
                  </a:lnTo>
                  <a:lnTo>
                    <a:pt x="1062" y="1112"/>
                  </a:lnTo>
                  <a:lnTo>
                    <a:pt x="1033" y="1127"/>
                  </a:lnTo>
                  <a:lnTo>
                    <a:pt x="1003" y="1142"/>
                  </a:lnTo>
                  <a:lnTo>
                    <a:pt x="971" y="1156"/>
                  </a:lnTo>
                  <a:lnTo>
                    <a:pt x="944" y="1166"/>
                  </a:lnTo>
                  <a:lnTo>
                    <a:pt x="917" y="1175"/>
                  </a:lnTo>
                  <a:lnTo>
                    <a:pt x="890" y="1184"/>
                  </a:lnTo>
                  <a:lnTo>
                    <a:pt x="862" y="1192"/>
                  </a:lnTo>
                  <a:lnTo>
                    <a:pt x="834" y="1200"/>
                  </a:lnTo>
                  <a:lnTo>
                    <a:pt x="805" y="1207"/>
                  </a:lnTo>
                  <a:lnTo>
                    <a:pt x="777" y="1213"/>
                  </a:lnTo>
                  <a:lnTo>
                    <a:pt x="746" y="1219"/>
                  </a:lnTo>
                  <a:lnTo>
                    <a:pt x="717" y="1223"/>
                  </a:lnTo>
                  <a:lnTo>
                    <a:pt x="687" y="1227"/>
                  </a:lnTo>
                  <a:lnTo>
                    <a:pt x="656" y="1230"/>
                  </a:lnTo>
                  <a:lnTo>
                    <a:pt x="626" y="1233"/>
                  </a:lnTo>
                  <a:lnTo>
                    <a:pt x="595" y="1234"/>
                  </a:lnTo>
                  <a:lnTo>
                    <a:pt x="564" y="1236"/>
                  </a:lnTo>
                  <a:lnTo>
                    <a:pt x="532" y="1234"/>
                  </a:lnTo>
                  <a:lnTo>
                    <a:pt x="501" y="1233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auto">
            <a:xfrm>
              <a:off x="5792" y="517"/>
              <a:ext cx="139" cy="162"/>
            </a:xfrm>
            <a:custGeom>
              <a:avLst/>
              <a:gdLst>
                <a:gd name="T0" fmla="*/ 1359 w 1383"/>
                <a:gd name="T1" fmla="*/ 566 h 1619"/>
                <a:gd name="T2" fmla="*/ 1314 w 1383"/>
                <a:gd name="T3" fmla="*/ 434 h 1619"/>
                <a:gd name="T4" fmla="*/ 1252 w 1383"/>
                <a:gd name="T5" fmla="*/ 333 h 1619"/>
                <a:gd name="T6" fmla="*/ 1171 w 1383"/>
                <a:gd name="T7" fmla="*/ 235 h 1619"/>
                <a:gd name="T8" fmla="*/ 1044 w 1383"/>
                <a:gd name="T9" fmla="*/ 128 h 1619"/>
                <a:gd name="T10" fmla="*/ 908 w 1383"/>
                <a:gd name="T11" fmla="*/ 56 h 1619"/>
                <a:gd name="T12" fmla="*/ 808 w 1383"/>
                <a:gd name="T13" fmla="*/ 23 h 1619"/>
                <a:gd name="T14" fmla="*/ 704 w 1383"/>
                <a:gd name="T15" fmla="*/ 5 h 1619"/>
                <a:gd name="T16" fmla="*/ 594 w 1383"/>
                <a:gd name="T17" fmla="*/ 0 h 1619"/>
                <a:gd name="T18" fmla="*/ 426 w 1383"/>
                <a:gd name="T19" fmla="*/ 23 h 1619"/>
                <a:gd name="T20" fmla="*/ 0 w 1383"/>
                <a:gd name="T21" fmla="*/ 952 h 1619"/>
                <a:gd name="T22" fmla="*/ 247 w 1383"/>
                <a:gd name="T23" fmla="*/ 881 h 1619"/>
                <a:gd name="T24" fmla="*/ 378 w 1383"/>
                <a:gd name="T25" fmla="*/ 861 h 1619"/>
                <a:gd name="T26" fmla="*/ 596 w 1383"/>
                <a:gd name="T27" fmla="*/ 859 h 1619"/>
                <a:gd name="T28" fmla="*/ 691 w 1383"/>
                <a:gd name="T29" fmla="*/ 874 h 1619"/>
                <a:gd name="T30" fmla="*/ 776 w 1383"/>
                <a:gd name="T31" fmla="*/ 902 h 1619"/>
                <a:gd name="T32" fmla="*/ 873 w 1383"/>
                <a:gd name="T33" fmla="*/ 950 h 1619"/>
                <a:gd name="T34" fmla="*/ 762 w 1383"/>
                <a:gd name="T35" fmla="*/ 1579 h 1619"/>
                <a:gd name="T36" fmla="*/ 868 w 1383"/>
                <a:gd name="T37" fmla="*/ 1611 h 1619"/>
                <a:gd name="T38" fmla="*/ 954 w 1383"/>
                <a:gd name="T39" fmla="*/ 1619 h 1619"/>
                <a:gd name="T40" fmla="*/ 1034 w 1383"/>
                <a:gd name="T41" fmla="*/ 1605 h 1619"/>
                <a:gd name="T42" fmla="*/ 1112 w 1383"/>
                <a:gd name="T43" fmla="*/ 1557 h 1619"/>
                <a:gd name="T44" fmla="*/ 1173 w 1383"/>
                <a:gd name="T45" fmla="*/ 1488 h 1619"/>
                <a:gd name="T46" fmla="*/ 1225 w 1383"/>
                <a:gd name="T47" fmla="*/ 1406 h 1619"/>
                <a:gd name="T48" fmla="*/ 1281 w 1383"/>
                <a:gd name="T49" fmla="*/ 1294 h 1619"/>
                <a:gd name="T50" fmla="*/ 1325 w 1383"/>
                <a:gd name="T51" fmla="*/ 1175 h 1619"/>
                <a:gd name="T52" fmla="*/ 1357 w 1383"/>
                <a:gd name="T53" fmla="*/ 1049 h 1619"/>
                <a:gd name="T54" fmla="*/ 1377 w 1383"/>
                <a:gd name="T55" fmla="*/ 920 h 1619"/>
                <a:gd name="T56" fmla="*/ 1383 w 1383"/>
                <a:gd name="T57" fmla="*/ 791 h 1619"/>
                <a:gd name="T58" fmla="*/ 1040 w 1383"/>
                <a:gd name="T59" fmla="*/ 1492 h 1619"/>
                <a:gd name="T60" fmla="*/ 992 w 1383"/>
                <a:gd name="T61" fmla="*/ 1517 h 1619"/>
                <a:gd name="T62" fmla="*/ 920 w 1383"/>
                <a:gd name="T63" fmla="*/ 1520 h 1619"/>
                <a:gd name="T64" fmla="*/ 847 w 1383"/>
                <a:gd name="T65" fmla="*/ 1503 h 1619"/>
                <a:gd name="T66" fmla="*/ 968 w 1383"/>
                <a:gd name="T67" fmla="*/ 1018 h 1619"/>
                <a:gd name="T68" fmla="*/ 1039 w 1383"/>
                <a:gd name="T69" fmla="*/ 1093 h 1619"/>
                <a:gd name="T70" fmla="*/ 1089 w 1383"/>
                <a:gd name="T71" fmla="*/ 1175 h 1619"/>
                <a:gd name="T72" fmla="*/ 1116 w 1383"/>
                <a:gd name="T73" fmla="*/ 1260 h 1619"/>
                <a:gd name="T74" fmla="*/ 1120 w 1383"/>
                <a:gd name="T75" fmla="*/ 1322 h 1619"/>
                <a:gd name="T76" fmla="*/ 1107 w 1383"/>
                <a:gd name="T77" fmla="*/ 1392 h 1619"/>
                <a:gd name="T78" fmla="*/ 1076 w 1383"/>
                <a:gd name="T79" fmla="*/ 1454 h 1619"/>
                <a:gd name="T80" fmla="*/ 1216 w 1383"/>
                <a:gd name="T81" fmla="*/ 1201 h 1619"/>
                <a:gd name="T82" fmla="*/ 1175 w 1383"/>
                <a:gd name="T83" fmla="*/ 1127 h 1619"/>
                <a:gd name="T84" fmla="*/ 1109 w 1383"/>
                <a:gd name="T85" fmla="*/ 1017 h 1619"/>
                <a:gd name="T86" fmla="*/ 1029 w 1383"/>
                <a:gd name="T87" fmla="*/ 930 h 1619"/>
                <a:gd name="T88" fmla="*/ 919 w 1383"/>
                <a:gd name="T89" fmla="*/ 847 h 1619"/>
                <a:gd name="T90" fmla="*/ 796 w 1383"/>
                <a:gd name="T91" fmla="*/ 786 h 1619"/>
                <a:gd name="T92" fmla="*/ 695 w 1383"/>
                <a:gd name="T93" fmla="*/ 756 h 1619"/>
                <a:gd name="T94" fmla="*/ 586 w 1383"/>
                <a:gd name="T95" fmla="*/ 740 h 1619"/>
                <a:gd name="T96" fmla="*/ 455 w 1383"/>
                <a:gd name="T97" fmla="*/ 739 h 1619"/>
                <a:gd name="T98" fmla="*/ 300 w 1383"/>
                <a:gd name="T99" fmla="*/ 754 h 1619"/>
                <a:gd name="T100" fmla="*/ 167 w 1383"/>
                <a:gd name="T101" fmla="*/ 783 h 1619"/>
                <a:gd name="T102" fmla="*/ 431 w 1383"/>
                <a:gd name="T103" fmla="*/ 134 h 1619"/>
                <a:gd name="T104" fmla="*/ 575 w 1383"/>
                <a:gd name="T105" fmla="*/ 114 h 1619"/>
                <a:gd name="T106" fmla="*/ 755 w 1383"/>
                <a:gd name="T107" fmla="*/ 126 h 1619"/>
                <a:gd name="T108" fmla="*/ 911 w 1383"/>
                <a:gd name="T109" fmla="*/ 178 h 1619"/>
                <a:gd name="T110" fmla="*/ 1034 w 1383"/>
                <a:gd name="T111" fmla="*/ 257 h 1619"/>
                <a:gd name="T112" fmla="*/ 1125 w 1383"/>
                <a:gd name="T113" fmla="*/ 343 h 1619"/>
                <a:gd name="T114" fmla="*/ 1212 w 1383"/>
                <a:gd name="T115" fmla="*/ 466 h 1619"/>
                <a:gd name="T116" fmla="*/ 1257 w 1383"/>
                <a:gd name="T117" fmla="*/ 569 h 1619"/>
                <a:gd name="T118" fmla="*/ 1287 w 1383"/>
                <a:gd name="T119" fmla="*/ 731 h 1619"/>
                <a:gd name="T120" fmla="*/ 1287 w 1383"/>
                <a:gd name="T121" fmla="*/ 874 h 1619"/>
                <a:gd name="T122" fmla="*/ 1268 w 1383"/>
                <a:gd name="T123" fmla="*/ 1023 h 1619"/>
                <a:gd name="T124" fmla="*/ 1226 w 1383"/>
                <a:gd name="T125" fmla="*/ 1172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3" h="1619">
                  <a:moveTo>
                    <a:pt x="1381" y="714"/>
                  </a:moveTo>
                  <a:lnTo>
                    <a:pt x="1377" y="676"/>
                  </a:lnTo>
                  <a:lnTo>
                    <a:pt x="1373" y="639"/>
                  </a:lnTo>
                  <a:lnTo>
                    <a:pt x="1367" y="602"/>
                  </a:lnTo>
                  <a:lnTo>
                    <a:pt x="1359" y="566"/>
                  </a:lnTo>
                  <a:lnTo>
                    <a:pt x="1350" y="533"/>
                  </a:lnTo>
                  <a:lnTo>
                    <a:pt x="1340" y="500"/>
                  </a:lnTo>
                  <a:lnTo>
                    <a:pt x="1329" y="469"/>
                  </a:lnTo>
                  <a:lnTo>
                    <a:pt x="1317" y="440"/>
                  </a:lnTo>
                  <a:lnTo>
                    <a:pt x="1314" y="434"/>
                  </a:lnTo>
                  <a:lnTo>
                    <a:pt x="1306" y="419"/>
                  </a:lnTo>
                  <a:lnTo>
                    <a:pt x="1293" y="395"/>
                  </a:lnTo>
                  <a:lnTo>
                    <a:pt x="1276" y="366"/>
                  </a:lnTo>
                  <a:lnTo>
                    <a:pt x="1265" y="350"/>
                  </a:lnTo>
                  <a:lnTo>
                    <a:pt x="1252" y="333"/>
                  </a:lnTo>
                  <a:lnTo>
                    <a:pt x="1239" y="314"/>
                  </a:lnTo>
                  <a:lnTo>
                    <a:pt x="1224" y="295"/>
                  </a:lnTo>
                  <a:lnTo>
                    <a:pt x="1208" y="276"/>
                  </a:lnTo>
                  <a:lnTo>
                    <a:pt x="1190" y="256"/>
                  </a:lnTo>
                  <a:lnTo>
                    <a:pt x="1171" y="235"/>
                  </a:lnTo>
                  <a:lnTo>
                    <a:pt x="1150" y="214"/>
                  </a:lnTo>
                  <a:lnTo>
                    <a:pt x="1125" y="191"/>
                  </a:lnTo>
                  <a:lnTo>
                    <a:pt x="1099" y="169"/>
                  </a:lnTo>
                  <a:lnTo>
                    <a:pt x="1072" y="148"/>
                  </a:lnTo>
                  <a:lnTo>
                    <a:pt x="1044" y="128"/>
                  </a:lnTo>
                  <a:lnTo>
                    <a:pt x="1016" y="110"/>
                  </a:lnTo>
                  <a:lnTo>
                    <a:pt x="987" y="94"/>
                  </a:lnTo>
                  <a:lnTo>
                    <a:pt x="957" y="78"/>
                  </a:lnTo>
                  <a:lnTo>
                    <a:pt x="927" y="64"/>
                  </a:lnTo>
                  <a:lnTo>
                    <a:pt x="908" y="56"/>
                  </a:lnTo>
                  <a:lnTo>
                    <a:pt x="889" y="49"/>
                  </a:lnTo>
                  <a:lnTo>
                    <a:pt x="869" y="42"/>
                  </a:lnTo>
                  <a:lnTo>
                    <a:pt x="849" y="34"/>
                  </a:lnTo>
                  <a:lnTo>
                    <a:pt x="829" y="28"/>
                  </a:lnTo>
                  <a:lnTo>
                    <a:pt x="808" y="23"/>
                  </a:lnTo>
                  <a:lnTo>
                    <a:pt x="788" y="18"/>
                  </a:lnTo>
                  <a:lnTo>
                    <a:pt x="767" y="14"/>
                  </a:lnTo>
                  <a:lnTo>
                    <a:pt x="747" y="10"/>
                  </a:lnTo>
                  <a:lnTo>
                    <a:pt x="726" y="7"/>
                  </a:lnTo>
                  <a:lnTo>
                    <a:pt x="704" y="5"/>
                  </a:lnTo>
                  <a:lnTo>
                    <a:pt x="683" y="3"/>
                  </a:lnTo>
                  <a:lnTo>
                    <a:pt x="661" y="1"/>
                  </a:lnTo>
                  <a:lnTo>
                    <a:pt x="638" y="0"/>
                  </a:lnTo>
                  <a:lnTo>
                    <a:pt x="617" y="0"/>
                  </a:lnTo>
                  <a:lnTo>
                    <a:pt x="594" y="0"/>
                  </a:lnTo>
                  <a:lnTo>
                    <a:pt x="561" y="2"/>
                  </a:lnTo>
                  <a:lnTo>
                    <a:pt x="528" y="5"/>
                  </a:lnTo>
                  <a:lnTo>
                    <a:pt x="495" y="10"/>
                  </a:lnTo>
                  <a:lnTo>
                    <a:pt x="461" y="16"/>
                  </a:lnTo>
                  <a:lnTo>
                    <a:pt x="426" y="23"/>
                  </a:lnTo>
                  <a:lnTo>
                    <a:pt x="392" y="32"/>
                  </a:lnTo>
                  <a:lnTo>
                    <a:pt x="357" y="42"/>
                  </a:lnTo>
                  <a:lnTo>
                    <a:pt x="321" y="52"/>
                  </a:lnTo>
                  <a:lnTo>
                    <a:pt x="290" y="62"/>
                  </a:lnTo>
                  <a:lnTo>
                    <a:pt x="0" y="952"/>
                  </a:lnTo>
                  <a:lnTo>
                    <a:pt x="85" y="925"/>
                  </a:lnTo>
                  <a:lnTo>
                    <a:pt x="157" y="904"/>
                  </a:lnTo>
                  <a:lnTo>
                    <a:pt x="189" y="895"/>
                  </a:lnTo>
                  <a:lnTo>
                    <a:pt x="219" y="888"/>
                  </a:lnTo>
                  <a:lnTo>
                    <a:pt x="247" y="881"/>
                  </a:lnTo>
                  <a:lnTo>
                    <a:pt x="275" y="875"/>
                  </a:lnTo>
                  <a:lnTo>
                    <a:pt x="301" y="871"/>
                  </a:lnTo>
                  <a:lnTo>
                    <a:pt x="327" y="867"/>
                  </a:lnTo>
                  <a:lnTo>
                    <a:pt x="352" y="863"/>
                  </a:lnTo>
                  <a:lnTo>
                    <a:pt x="378" y="861"/>
                  </a:lnTo>
                  <a:lnTo>
                    <a:pt x="432" y="857"/>
                  </a:lnTo>
                  <a:lnTo>
                    <a:pt x="492" y="855"/>
                  </a:lnTo>
                  <a:lnTo>
                    <a:pt x="535" y="855"/>
                  </a:lnTo>
                  <a:lnTo>
                    <a:pt x="576" y="857"/>
                  </a:lnTo>
                  <a:lnTo>
                    <a:pt x="596" y="859"/>
                  </a:lnTo>
                  <a:lnTo>
                    <a:pt x="615" y="861"/>
                  </a:lnTo>
                  <a:lnTo>
                    <a:pt x="635" y="864"/>
                  </a:lnTo>
                  <a:lnTo>
                    <a:pt x="653" y="867"/>
                  </a:lnTo>
                  <a:lnTo>
                    <a:pt x="673" y="870"/>
                  </a:lnTo>
                  <a:lnTo>
                    <a:pt x="691" y="874"/>
                  </a:lnTo>
                  <a:lnTo>
                    <a:pt x="709" y="879"/>
                  </a:lnTo>
                  <a:lnTo>
                    <a:pt x="726" y="884"/>
                  </a:lnTo>
                  <a:lnTo>
                    <a:pt x="743" y="889"/>
                  </a:lnTo>
                  <a:lnTo>
                    <a:pt x="760" y="895"/>
                  </a:lnTo>
                  <a:lnTo>
                    <a:pt x="776" y="902"/>
                  </a:lnTo>
                  <a:lnTo>
                    <a:pt x="792" y="909"/>
                  </a:lnTo>
                  <a:lnTo>
                    <a:pt x="810" y="917"/>
                  </a:lnTo>
                  <a:lnTo>
                    <a:pt x="830" y="927"/>
                  </a:lnTo>
                  <a:lnTo>
                    <a:pt x="851" y="938"/>
                  </a:lnTo>
                  <a:lnTo>
                    <a:pt x="873" y="950"/>
                  </a:lnTo>
                  <a:lnTo>
                    <a:pt x="878" y="953"/>
                  </a:lnTo>
                  <a:lnTo>
                    <a:pt x="877" y="959"/>
                  </a:lnTo>
                  <a:lnTo>
                    <a:pt x="717" y="1559"/>
                  </a:lnTo>
                  <a:lnTo>
                    <a:pt x="738" y="1569"/>
                  </a:lnTo>
                  <a:lnTo>
                    <a:pt x="762" y="1579"/>
                  </a:lnTo>
                  <a:lnTo>
                    <a:pt x="789" y="1590"/>
                  </a:lnTo>
                  <a:lnTo>
                    <a:pt x="819" y="1599"/>
                  </a:lnTo>
                  <a:lnTo>
                    <a:pt x="835" y="1604"/>
                  </a:lnTo>
                  <a:lnTo>
                    <a:pt x="851" y="1608"/>
                  </a:lnTo>
                  <a:lnTo>
                    <a:pt x="868" y="1611"/>
                  </a:lnTo>
                  <a:lnTo>
                    <a:pt x="885" y="1614"/>
                  </a:lnTo>
                  <a:lnTo>
                    <a:pt x="902" y="1617"/>
                  </a:lnTo>
                  <a:lnTo>
                    <a:pt x="919" y="1618"/>
                  </a:lnTo>
                  <a:lnTo>
                    <a:pt x="937" y="1619"/>
                  </a:lnTo>
                  <a:lnTo>
                    <a:pt x="954" y="1619"/>
                  </a:lnTo>
                  <a:lnTo>
                    <a:pt x="954" y="1619"/>
                  </a:lnTo>
                  <a:lnTo>
                    <a:pt x="975" y="1618"/>
                  </a:lnTo>
                  <a:lnTo>
                    <a:pt x="995" y="1615"/>
                  </a:lnTo>
                  <a:lnTo>
                    <a:pt x="1015" y="1611"/>
                  </a:lnTo>
                  <a:lnTo>
                    <a:pt x="1034" y="1605"/>
                  </a:lnTo>
                  <a:lnTo>
                    <a:pt x="1053" y="1597"/>
                  </a:lnTo>
                  <a:lnTo>
                    <a:pt x="1071" y="1588"/>
                  </a:lnTo>
                  <a:lnTo>
                    <a:pt x="1087" y="1578"/>
                  </a:lnTo>
                  <a:lnTo>
                    <a:pt x="1101" y="1566"/>
                  </a:lnTo>
                  <a:lnTo>
                    <a:pt x="1112" y="1557"/>
                  </a:lnTo>
                  <a:lnTo>
                    <a:pt x="1122" y="1547"/>
                  </a:lnTo>
                  <a:lnTo>
                    <a:pt x="1133" y="1535"/>
                  </a:lnTo>
                  <a:lnTo>
                    <a:pt x="1143" y="1523"/>
                  </a:lnTo>
                  <a:lnTo>
                    <a:pt x="1161" y="1502"/>
                  </a:lnTo>
                  <a:lnTo>
                    <a:pt x="1173" y="1488"/>
                  </a:lnTo>
                  <a:lnTo>
                    <a:pt x="1174" y="1487"/>
                  </a:lnTo>
                  <a:lnTo>
                    <a:pt x="1187" y="1467"/>
                  </a:lnTo>
                  <a:lnTo>
                    <a:pt x="1200" y="1447"/>
                  </a:lnTo>
                  <a:lnTo>
                    <a:pt x="1213" y="1427"/>
                  </a:lnTo>
                  <a:lnTo>
                    <a:pt x="1225" y="1406"/>
                  </a:lnTo>
                  <a:lnTo>
                    <a:pt x="1237" y="1385"/>
                  </a:lnTo>
                  <a:lnTo>
                    <a:pt x="1248" y="1363"/>
                  </a:lnTo>
                  <a:lnTo>
                    <a:pt x="1259" y="1340"/>
                  </a:lnTo>
                  <a:lnTo>
                    <a:pt x="1271" y="1317"/>
                  </a:lnTo>
                  <a:lnTo>
                    <a:pt x="1281" y="1294"/>
                  </a:lnTo>
                  <a:lnTo>
                    <a:pt x="1291" y="1271"/>
                  </a:lnTo>
                  <a:lnTo>
                    <a:pt x="1300" y="1247"/>
                  </a:lnTo>
                  <a:lnTo>
                    <a:pt x="1309" y="1223"/>
                  </a:lnTo>
                  <a:lnTo>
                    <a:pt x="1317" y="1199"/>
                  </a:lnTo>
                  <a:lnTo>
                    <a:pt x="1325" y="1175"/>
                  </a:lnTo>
                  <a:lnTo>
                    <a:pt x="1332" y="1149"/>
                  </a:lnTo>
                  <a:lnTo>
                    <a:pt x="1339" y="1124"/>
                  </a:lnTo>
                  <a:lnTo>
                    <a:pt x="1346" y="1099"/>
                  </a:lnTo>
                  <a:lnTo>
                    <a:pt x="1352" y="1074"/>
                  </a:lnTo>
                  <a:lnTo>
                    <a:pt x="1357" y="1049"/>
                  </a:lnTo>
                  <a:lnTo>
                    <a:pt x="1362" y="1023"/>
                  </a:lnTo>
                  <a:lnTo>
                    <a:pt x="1367" y="998"/>
                  </a:lnTo>
                  <a:lnTo>
                    <a:pt x="1371" y="971"/>
                  </a:lnTo>
                  <a:lnTo>
                    <a:pt x="1374" y="946"/>
                  </a:lnTo>
                  <a:lnTo>
                    <a:pt x="1377" y="920"/>
                  </a:lnTo>
                  <a:lnTo>
                    <a:pt x="1379" y="894"/>
                  </a:lnTo>
                  <a:lnTo>
                    <a:pt x="1381" y="868"/>
                  </a:lnTo>
                  <a:lnTo>
                    <a:pt x="1382" y="843"/>
                  </a:lnTo>
                  <a:lnTo>
                    <a:pt x="1383" y="817"/>
                  </a:lnTo>
                  <a:lnTo>
                    <a:pt x="1383" y="791"/>
                  </a:lnTo>
                  <a:lnTo>
                    <a:pt x="1383" y="765"/>
                  </a:lnTo>
                  <a:lnTo>
                    <a:pt x="1382" y="740"/>
                  </a:lnTo>
                  <a:lnTo>
                    <a:pt x="1381" y="714"/>
                  </a:lnTo>
                  <a:lnTo>
                    <a:pt x="1381" y="714"/>
                  </a:lnTo>
                  <a:close/>
                  <a:moveTo>
                    <a:pt x="1040" y="1492"/>
                  </a:moveTo>
                  <a:lnTo>
                    <a:pt x="1032" y="1499"/>
                  </a:lnTo>
                  <a:lnTo>
                    <a:pt x="1023" y="1504"/>
                  </a:lnTo>
                  <a:lnTo>
                    <a:pt x="1013" y="1509"/>
                  </a:lnTo>
                  <a:lnTo>
                    <a:pt x="1003" y="1514"/>
                  </a:lnTo>
                  <a:lnTo>
                    <a:pt x="992" y="1517"/>
                  </a:lnTo>
                  <a:lnTo>
                    <a:pt x="981" y="1519"/>
                  </a:lnTo>
                  <a:lnTo>
                    <a:pt x="969" y="1521"/>
                  </a:lnTo>
                  <a:lnTo>
                    <a:pt x="957" y="1522"/>
                  </a:lnTo>
                  <a:lnTo>
                    <a:pt x="938" y="1521"/>
                  </a:lnTo>
                  <a:lnTo>
                    <a:pt x="920" y="1520"/>
                  </a:lnTo>
                  <a:lnTo>
                    <a:pt x="903" y="1517"/>
                  </a:lnTo>
                  <a:lnTo>
                    <a:pt x="886" y="1514"/>
                  </a:lnTo>
                  <a:lnTo>
                    <a:pt x="872" y="1510"/>
                  </a:lnTo>
                  <a:lnTo>
                    <a:pt x="858" y="1506"/>
                  </a:lnTo>
                  <a:lnTo>
                    <a:pt x="847" y="1503"/>
                  </a:lnTo>
                  <a:lnTo>
                    <a:pt x="838" y="1499"/>
                  </a:lnTo>
                  <a:lnTo>
                    <a:pt x="832" y="1496"/>
                  </a:lnTo>
                  <a:lnTo>
                    <a:pt x="833" y="1495"/>
                  </a:lnTo>
                  <a:lnTo>
                    <a:pt x="958" y="1010"/>
                  </a:lnTo>
                  <a:lnTo>
                    <a:pt x="968" y="1018"/>
                  </a:lnTo>
                  <a:lnTo>
                    <a:pt x="984" y="1033"/>
                  </a:lnTo>
                  <a:lnTo>
                    <a:pt x="999" y="1047"/>
                  </a:lnTo>
                  <a:lnTo>
                    <a:pt x="1013" y="1062"/>
                  </a:lnTo>
                  <a:lnTo>
                    <a:pt x="1026" y="1077"/>
                  </a:lnTo>
                  <a:lnTo>
                    <a:pt x="1039" y="1093"/>
                  </a:lnTo>
                  <a:lnTo>
                    <a:pt x="1050" y="1108"/>
                  </a:lnTo>
                  <a:lnTo>
                    <a:pt x="1061" y="1124"/>
                  </a:lnTo>
                  <a:lnTo>
                    <a:pt x="1072" y="1141"/>
                  </a:lnTo>
                  <a:lnTo>
                    <a:pt x="1081" y="1157"/>
                  </a:lnTo>
                  <a:lnTo>
                    <a:pt x="1089" y="1175"/>
                  </a:lnTo>
                  <a:lnTo>
                    <a:pt x="1096" y="1191"/>
                  </a:lnTo>
                  <a:lnTo>
                    <a:pt x="1102" y="1208"/>
                  </a:lnTo>
                  <a:lnTo>
                    <a:pt x="1108" y="1226"/>
                  </a:lnTo>
                  <a:lnTo>
                    <a:pt x="1112" y="1243"/>
                  </a:lnTo>
                  <a:lnTo>
                    <a:pt x="1116" y="1260"/>
                  </a:lnTo>
                  <a:lnTo>
                    <a:pt x="1119" y="1278"/>
                  </a:lnTo>
                  <a:lnTo>
                    <a:pt x="1120" y="1286"/>
                  </a:lnTo>
                  <a:lnTo>
                    <a:pt x="1120" y="1294"/>
                  </a:lnTo>
                  <a:lnTo>
                    <a:pt x="1121" y="1308"/>
                  </a:lnTo>
                  <a:lnTo>
                    <a:pt x="1120" y="1322"/>
                  </a:lnTo>
                  <a:lnTo>
                    <a:pt x="1119" y="1336"/>
                  </a:lnTo>
                  <a:lnTo>
                    <a:pt x="1117" y="1351"/>
                  </a:lnTo>
                  <a:lnTo>
                    <a:pt x="1114" y="1365"/>
                  </a:lnTo>
                  <a:lnTo>
                    <a:pt x="1111" y="1379"/>
                  </a:lnTo>
                  <a:lnTo>
                    <a:pt x="1107" y="1392"/>
                  </a:lnTo>
                  <a:lnTo>
                    <a:pt x="1102" y="1406"/>
                  </a:lnTo>
                  <a:lnTo>
                    <a:pt x="1096" y="1419"/>
                  </a:lnTo>
                  <a:lnTo>
                    <a:pt x="1090" y="1431"/>
                  </a:lnTo>
                  <a:lnTo>
                    <a:pt x="1083" y="1443"/>
                  </a:lnTo>
                  <a:lnTo>
                    <a:pt x="1076" y="1454"/>
                  </a:lnTo>
                  <a:lnTo>
                    <a:pt x="1068" y="1465"/>
                  </a:lnTo>
                  <a:lnTo>
                    <a:pt x="1059" y="1475"/>
                  </a:lnTo>
                  <a:lnTo>
                    <a:pt x="1050" y="1484"/>
                  </a:lnTo>
                  <a:lnTo>
                    <a:pt x="1040" y="1492"/>
                  </a:lnTo>
                  <a:close/>
                  <a:moveTo>
                    <a:pt x="1216" y="1201"/>
                  </a:moveTo>
                  <a:lnTo>
                    <a:pt x="1208" y="1222"/>
                  </a:lnTo>
                  <a:lnTo>
                    <a:pt x="1205" y="1210"/>
                  </a:lnTo>
                  <a:lnTo>
                    <a:pt x="1195" y="1177"/>
                  </a:lnTo>
                  <a:lnTo>
                    <a:pt x="1186" y="1154"/>
                  </a:lnTo>
                  <a:lnTo>
                    <a:pt x="1175" y="1127"/>
                  </a:lnTo>
                  <a:lnTo>
                    <a:pt x="1161" y="1098"/>
                  </a:lnTo>
                  <a:lnTo>
                    <a:pt x="1143" y="1067"/>
                  </a:lnTo>
                  <a:lnTo>
                    <a:pt x="1133" y="1051"/>
                  </a:lnTo>
                  <a:lnTo>
                    <a:pt x="1121" y="1034"/>
                  </a:lnTo>
                  <a:lnTo>
                    <a:pt x="1109" y="1017"/>
                  </a:lnTo>
                  <a:lnTo>
                    <a:pt x="1096" y="1000"/>
                  </a:lnTo>
                  <a:lnTo>
                    <a:pt x="1081" y="983"/>
                  </a:lnTo>
                  <a:lnTo>
                    <a:pt x="1065" y="964"/>
                  </a:lnTo>
                  <a:lnTo>
                    <a:pt x="1047" y="947"/>
                  </a:lnTo>
                  <a:lnTo>
                    <a:pt x="1029" y="930"/>
                  </a:lnTo>
                  <a:lnTo>
                    <a:pt x="1010" y="913"/>
                  </a:lnTo>
                  <a:lnTo>
                    <a:pt x="989" y="896"/>
                  </a:lnTo>
                  <a:lnTo>
                    <a:pt x="967" y="879"/>
                  </a:lnTo>
                  <a:lnTo>
                    <a:pt x="944" y="863"/>
                  </a:lnTo>
                  <a:lnTo>
                    <a:pt x="919" y="847"/>
                  </a:lnTo>
                  <a:lnTo>
                    <a:pt x="893" y="832"/>
                  </a:lnTo>
                  <a:lnTo>
                    <a:pt x="865" y="817"/>
                  </a:lnTo>
                  <a:lnTo>
                    <a:pt x="834" y="803"/>
                  </a:lnTo>
                  <a:lnTo>
                    <a:pt x="816" y="795"/>
                  </a:lnTo>
                  <a:lnTo>
                    <a:pt x="796" y="786"/>
                  </a:lnTo>
                  <a:lnTo>
                    <a:pt x="777" y="779"/>
                  </a:lnTo>
                  <a:lnTo>
                    <a:pt x="757" y="773"/>
                  </a:lnTo>
                  <a:lnTo>
                    <a:pt x="737" y="767"/>
                  </a:lnTo>
                  <a:lnTo>
                    <a:pt x="716" y="761"/>
                  </a:lnTo>
                  <a:lnTo>
                    <a:pt x="695" y="756"/>
                  </a:lnTo>
                  <a:lnTo>
                    <a:pt x="674" y="752"/>
                  </a:lnTo>
                  <a:lnTo>
                    <a:pt x="652" y="748"/>
                  </a:lnTo>
                  <a:lnTo>
                    <a:pt x="630" y="745"/>
                  </a:lnTo>
                  <a:lnTo>
                    <a:pt x="608" y="743"/>
                  </a:lnTo>
                  <a:lnTo>
                    <a:pt x="586" y="740"/>
                  </a:lnTo>
                  <a:lnTo>
                    <a:pt x="563" y="739"/>
                  </a:lnTo>
                  <a:lnTo>
                    <a:pt x="540" y="738"/>
                  </a:lnTo>
                  <a:lnTo>
                    <a:pt x="516" y="738"/>
                  </a:lnTo>
                  <a:lnTo>
                    <a:pt x="493" y="738"/>
                  </a:lnTo>
                  <a:lnTo>
                    <a:pt x="455" y="739"/>
                  </a:lnTo>
                  <a:lnTo>
                    <a:pt x="421" y="741"/>
                  </a:lnTo>
                  <a:lnTo>
                    <a:pt x="388" y="744"/>
                  </a:lnTo>
                  <a:lnTo>
                    <a:pt x="356" y="747"/>
                  </a:lnTo>
                  <a:lnTo>
                    <a:pt x="327" y="750"/>
                  </a:lnTo>
                  <a:lnTo>
                    <a:pt x="300" y="754"/>
                  </a:lnTo>
                  <a:lnTo>
                    <a:pt x="275" y="759"/>
                  </a:lnTo>
                  <a:lnTo>
                    <a:pt x="251" y="763"/>
                  </a:lnTo>
                  <a:lnTo>
                    <a:pt x="213" y="771"/>
                  </a:lnTo>
                  <a:lnTo>
                    <a:pt x="185" y="778"/>
                  </a:lnTo>
                  <a:lnTo>
                    <a:pt x="167" y="783"/>
                  </a:lnTo>
                  <a:lnTo>
                    <a:pt x="161" y="785"/>
                  </a:lnTo>
                  <a:lnTo>
                    <a:pt x="368" y="151"/>
                  </a:lnTo>
                  <a:lnTo>
                    <a:pt x="372" y="150"/>
                  </a:lnTo>
                  <a:lnTo>
                    <a:pt x="401" y="142"/>
                  </a:lnTo>
                  <a:lnTo>
                    <a:pt x="431" y="134"/>
                  </a:lnTo>
                  <a:lnTo>
                    <a:pt x="461" y="128"/>
                  </a:lnTo>
                  <a:lnTo>
                    <a:pt x="490" y="123"/>
                  </a:lnTo>
                  <a:lnTo>
                    <a:pt x="519" y="119"/>
                  </a:lnTo>
                  <a:lnTo>
                    <a:pt x="547" y="116"/>
                  </a:lnTo>
                  <a:lnTo>
                    <a:pt x="575" y="114"/>
                  </a:lnTo>
                  <a:lnTo>
                    <a:pt x="603" y="113"/>
                  </a:lnTo>
                  <a:lnTo>
                    <a:pt x="643" y="113"/>
                  </a:lnTo>
                  <a:lnTo>
                    <a:pt x="682" y="116"/>
                  </a:lnTo>
                  <a:lnTo>
                    <a:pt x="719" y="120"/>
                  </a:lnTo>
                  <a:lnTo>
                    <a:pt x="755" y="126"/>
                  </a:lnTo>
                  <a:lnTo>
                    <a:pt x="789" y="134"/>
                  </a:lnTo>
                  <a:lnTo>
                    <a:pt x="821" y="143"/>
                  </a:lnTo>
                  <a:lnTo>
                    <a:pt x="852" y="154"/>
                  </a:lnTo>
                  <a:lnTo>
                    <a:pt x="883" y="165"/>
                  </a:lnTo>
                  <a:lnTo>
                    <a:pt x="911" y="178"/>
                  </a:lnTo>
                  <a:lnTo>
                    <a:pt x="939" y="192"/>
                  </a:lnTo>
                  <a:lnTo>
                    <a:pt x="964" y="207"/>
                  </a:lnTo>
                  <a:lnTo>
                    <a:pt x="989" y="223"/>
                  </a:lnTo>
                  <a:lnTo>
                    <a:pt x="1012" y="240"/>
                  </a:lnTo>
                  <a:lnTo>
                    <a:pt x="1034" y="257"/>
                  </a:lnTo>
                  <a:lnTo>
                    <a:pt x="1054" y="274"/>
                  </a:lnTo>
                  <a:lnTo>
                    <a:pt x="1074" y="291"/>
                  </a:lnTo>
                  <a:lnTo>
                    <a:pt x="1092" y="308"/>
                  </a:lnTo>
                  <a:lnTo>
                    <a:pt x="1109" y="326"/>
                  </a:lnTo>
                  <a:lnTo>
                    <a:pt x="1125" y="343"/>
                  </a:lnTo>
                  <a:lnTo>
                    <a:pt x="1139" y="359"/>
                  </a:lnTo>
                  <a:lnTo>
                    <a:pt x="1164" y="391"/>
                  </a:lnTo>
                  <a:lnTo>
                    <a:pt x="1185" y="421"/>
                  </a:lnTo>
                  <a:lnTo>
                    <a:pt x="1201" y="446"/>
                  </a:lnTo>
                  <a:lnTo>
                    <a:pt x="1212" y="466"/>
                  </a:lnTo>
                  <a:lnTo>
                    <a:pt x="1220" y="480"/>
                  </a:lnTo>
                  <a:lnTo>
                    <a:pt x="1223" y="487"/>
                  </a:lnTo>
                  <a:lnTo>
                    <a:pt x="1236" y="513"/>
                  </a:lnTo>
                  <a:lnTo>
                    <a:pt x="1247" y="540"/>
                  </a:lnTo>
                  <a:lnTo>
                    <a:pt x="1257" y="569"/>
                  </a:lnTo>
                  <a:lnTo>
                    <a:pt x="1266" y="598"/>
                  </a:lnTo>
                  <a:lnTo>
                    <a:pt x="1274" y="630"/>
                  </a:lnTo>
                  <a:lnTo>
                    <a:pt x="1279" y="663"/>
                  </a:lnTo>
                  <a:lnTo>
                    <a:pt x="1284" y="696"/>
                  </a:lnTo>
                  <a:lnTo>
                    <a:pt x="1287" y="731"/>
                  </a:lnTo>
                  <a:lnTo>
                    <a:pt x="1289" y="759"/>
                  </a:lnTo>
                  <a:lnTo>
                    <a:pt x="1289" y="788"/>
                  </a:lnTo>
                  <a:lnTo>
                    <a:pt x="1289" y="816"/>
                  </a:lnTo>
                  <a:lnTo>
                    <a:pt x="1289" y="845"/>
                  </a:lnTo>
                  <a:lnTo>
                    <a:pt x="1287" y="874"/>
                  </a:lnTo>
                  <a:lnTo>
                    <a:pt x="1285" y="904"/>
                  </a:lnTo>
                  <a:lnTo>
                    <a:pt x="1282" y="933"/>
                  </a:lnTo>
                  <a:lnTo>
                    <a:pt x="1278" y="963"/>
                  </a:lnTo>
                  <a:lnTo>
                    <a:pt x="1273" y="993"/>
                  </a:lnTo>
                  <a:lnTo>
                    <a:pt x="1268" y="1023"/>
                  </a:lnTo>
                  <a:lnTo>
                    <a:pt x="1261" y="1053"/>
                  </a:lnTo>
                  <a:lnTo>
                    <a:pt x="1253" y="1083"/>
                  </a:lnTo>
                  <a:lnTo>
                    <a:pt x="1245" y="1112"/>
                  </a:lnTo>
                  <a:lnTo>
                    <a:pt x="1236" y="1142"/>
                  </a:lnTo>
                  <a:lnTo>
                    <a:pt x="1226" y="1172"/>
                  </a:lnTo>
                  <a:lnTo>
                    <a:pt x="1216" y="120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13"/>
            <p:cNvSpPr>
              <a:spLocks noEditPoints="1"/>
            </p:cNvSpPr>
            <p:nvPr userDrawn="1"/>
          </p:nvSpPr>
          <p:spPr bwMode="auto">
            <a:xfrm>
              <a:off x="5723" y="417"/>
              <a:ext cx="170" cy="141"/>
            </a:xfrm>
            <a:custGeom>
              <a:avLst/>
              <a:gdLst>
                <a:gd name="T0" fmla="*/ 811 w 1698"/>
                <a:gd name="T1" fmla="*/ 3 h 1415"/>
                <a:gd name="T2" fmla="*/ 670 w 1698"/>
                <a:gd name="T3" fmla="*/ 5 h 1415"/>
                <a:gd name="T4" fmla="*/ 556 w 1698"/>
                <a:gd name="T5" fmla="*/ 32 h 1415"/>
                <a:gd name="T6" fmla="*/ 437 w 1698"/>
                <a:gd name="T7" fmla="*/ 79 h 1415"/>
                <a:gd name="T8" fmla="*/ 297 w 1698"/>
                <a:gd name="T9" fmla="*/ 167 h 1415"/>
                <a:gd name="T10" fmla="*/ 186 w 1698"/>
                <a:gd name="T11" fmla="*/ 273 h 1415"/>
                <a:gd name="T12" fmla="*/ 124 w 1698"/>
                <a:gd name="T13" fmla="*/ 359 h 1415"/>
                <a:gd name="T14" fmla="*/ 74 w 1698"/>
                <a:gd name="T15" fmla="*/ 452 h 1415"/>
                <a:gd name="T16" fmla="*/ 36 w 1698"/>
                <a:gd name="T17" fmla="*/ 555 h 1415"/>
                <a:gd name="T18" fmla="*/ 6 w 1698"/>
                <a:gd name="T19" fmla="*/ 722 h 1415"/>
                <a:gd name="T20" fmla="*/ 758 w 1698"/>
                <a:gd name="T21" fmla="*/ 1415 h 1415"/>
                <a:gd name="T22" fmla="*/ 767 w 1698"/>
                <a:gd name="T23" fmla="*/ 1157 h 1415"/>
                <a:gd name="T24" fmla="*/ 788 w 1698"/>
                <a:gd name="T25" fmla="*/ 1026 h 1415"/>
                <a:gd name="T26" fmla="*/ 853 w 1698"/>
                <a:gd name="T27" fmla="*/ 819 h 1415"/>
                <a:gd name="T28" fmla="*/ 897 w 1698"/>
                <a:gd name="T29" fmla="*/ 734 h 1415"/>
                <a:gd name="T30" fmla="*/ 950 w 1698"/>
                <a:gd name="T31" fmla="*/ 661 h 1415"/>
                <a:gd name="T32" fmla="*/ 1025 w 1698"/>
                <a:gd name="T33" fmla="*/ 584 h 1415"/>
                <a:gd name="T34" fmla="*/ 1589 w 1698"/>
                <a:gd name="T35" fmla="*/ 884 h 1415"/>
                <a:gd name="T36" fmla="*/ 1652 w 1698"/>
                <a:gd name="T37" fmla="*/ 793 h 1415"/>
                <a:gd name="T38" fmla="*/ 1686 w 1698"/>
                <a:gd name="T39" fmla="*/ 714 h 1415"/>
                <a:gd name="T40" fmla="*/ 1698 w 1698"/>
                <a:gd name="T41" fmla="*/ 632 h 1415"/>
                <a:gd name="T42" fmla="*/ 1676 w 1698"/>
                <a:gd name="T43" fmla="*/ 544 h 1415"/>
                <a:gd name="T44" fmla="*/ 1629 w 1698"/>
                <a:gd name="T45" fmla="*/ 464 h 1415"/>
                <a:gd name="T46" fmla="*/ 1568 w 1698"/>
                <a:gd name="T47" fmla="*/ 389 h 1415"/>
                <a:gd name="T48" fmla="*/ 1478 w 1698"/>
                <a:gd name="T49" fmla="*/ 303 h 1415"/>
                <a:gd name="T50" fmla="*/ 1378 w 1698"/>
                <a:gd name="T51" fmla="*/ 223 h 1415"/>
                <a:gd name="T52" fmla="*/ 1269 w 1698"/>
                <a:gd name="T53" fmla="*/ 154 h 1415"/>
                <a:gd name="T54" fmla="*/ 1153 w 1698"/>
                <a:gd name="T55" fmla="*/ 95 h 1415"/>
                <a:gd name="T56" fmla="*/ 1032 w 1698"/>
                <a:gd name="T57" fmla="*/ 48 h 1415"/>
                <a:gd name="T58" fmla="*/ 1597 w 1698"/>
                <a:gd name="T59" fmla="*/ 601 h 1415"/>
                <a:gd name="T60" fmla="*/ 1601 w 1698"/>
                <a:gd name="T61" fmla="*/ 656 h 1415"/>
                <a:gd name="T62" fmla="*/ 1574 w 1698"/>
                <a:gd name="T63" fmla="*/ 731 h 1415"/>
                <a:gd name="T64" fmla="*/ 1536 w 1698"/>
                <a:gd name="T65" fmla="*/ 786 h 1415"/>
                <a:gd name="T66" fmla="*/ 1137 w 1698"/>
                <a:gd name="T67" fmla="*/ 504 h 1415"/>
                <a:gd name="T68" fmla="*/ 1231 w 1698"/>
                <a:gd name="T69" fmla="*/ 463 h 1415"/>
                <a:gd name="T70" fmla="*/ 1323 w 1698"/>
                <a:gd name="T71" fmla="*/ 446 h 1415"/>
                <a:gd name="T72" fmla="*/ 1413 w 1698"/>
                <a:gd name="T73" fmla="*/ 451 h 1415"/>
                <a:gd name="T74" fmla="*/ 1468 w 1698"/>
                <a:gd name="T75" fmla="*/ 468 h 1415"/>
                <a:gd name="T76" fmla="*/ 1529 w 1698"/>
                <a:gd name="T77" fmla="*/ 507 h 1415"/>
                <a:gd name="T78" fmla="*/ 1575 w 1698"/>
                <a:gd name="T79" fmla="*/ 558 h 1415"/>
                <a:gd name="T80" fmla="*/ 1370 w 1698"/>
                <a:gd name="T81" fmla="*/ 335 h 1415"/>
                <a:gd name="T82" fmla="*/ 1287 w 1698"/>
                <a:gd name="T83" fmla="*/ 351 h 1415"/>
                <a:gd name="T84" fmla="*/ 1162 w 1698"/>
                <a:gd name="T85" fmla="*/ 380 h 1415"/>
                <a:gd name="T86" fmla="*/ 1055 w 1698"/>
                <a:gd name="T87" fmla="*/ 428 h 1415"/>
                <a:gd name="T88" fmla="*/ 941 w 1698"/>
                <a:gd name="T89" fmla="*/ 508 h 1415"/>
                <a:gd name="T90" fmla="*/ 846 w 1698"/>
                <a:gd name="T91" fmla="*/ 606 h 1415"/>
                <a:gd name="T92" fmla="*/ 787 w 1698"/>
                <a:gd name="T93" fmla="*/ 693 h 1415"/>
                <a:gd name="T94" fmla="*/ 737 w 1698"/>
                <a:gd name="T95" fmla="*/ 792 h 1415"/>
                <a:gd name="T96" fmla="*/ 696 w 1698"/>
                <a:gd name="T97" fmla="*/ 915 h 1415"/>
                <a:gd name="T98" fmla="*/ 662 w 1698"/>
                <a:gd name="T99" fmla="*/ 1069 h 1415"/>
                <a:gd name="T100" fmla="*/ 649 w 1698"/>
                <a:gd name="T101" fmla="*/ 1203 h 1415"/>
                <a:gd name="T102" fmla="*/ 113 w 1698"/>
                <a:gd name="T103" fmla="*/ 752 h 1415"/>
                <a:gd name="T104" fmla="*/ 138 w 1698"/>
                <a:gd name="T105" fmla="*/ 608 h 1415"/>
                <a:gd name="T106" fmla="*/ 205 w 1698"/>
                <a:gd name="T107" fmla="*/ 441 h 1415"/>
                <a:gd name="T108" fmla="*/ 303 w 1698"/>
                <a:gd name="T109" fmla="*/ 309 h 1415"/>
                <a:gd name="T110" fmla="*/ 416 w 1698"/>
                <a:gd name="T111" fmla="*/ 216 h 1415"/>
                <a:gd name="T112" fmla="*/ 525 w 1698"/>
                <a:gd name="T113" fmla="*/ 157 h 1415"/>
                <a:gd name="T114" fmla="*/ 670 w 1698"/>
                <a:gd name="T115" fmla="*/ 111 h 1415"/>
                <a:gd name="T116" fmla="*/ 782 w 1698"/>
                <a:gd name="T117" fmla="*/ 101 h 1415"/>
                <a:gd name="T118" fmla="*/ 944 w 1698"/>
                <a:gd name="T119" fmla="*/ 123 h 1415"/>
                <a:gd name="T120" fmla="*/ 1081 w 1698"/>
                <a:gd name="T121" fmla="*/ 167 h 1415"/>
                <a:gd name="T122" fmla="*/ 1216 w 1698"/>
                <a:gd name="T123" fmla="*/ 231 h 1415"/>
                <a:gd name="T124" fmla="*/ 1345 w 1698"/>
                <a:gd name="T125" fmla="*/ 316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8" h="1415">
                  <a:moveTo>
                    <a:pt x="959" y="27"/>
                  </a:moveTo>
                  <a:lnTo>
                    <a:pt x="920" y="19"/>
                  </a:lnTo>
                  <a:lnTo>
                    <a:pt x="883" y="12"/>
                  </a:lnTo>
                  <a:lnTo>
                    <a:pt x="847" y="6"/>
                  </a:lnTo>
                  <a:lnTo>
                    <a:pt x="811" y="3"/>
                  </a:lnTo>
                  <a:lnTo>
                    <a:pt x="776" y="1"/>
                  </a:lnTo>
                  <a:lnTo>
                    <a:pt x="741" y="0"/>
                  </a:lnTo>
                  <a:lnTo>
                    <a:pt x="708" y="1"/>
                  </a:lnTo>
                  <a:lnTo>
                    <a:pt x="677" y="4"/>
                  </a:lnTo>
                  <a:lnTo>
                    <a:pt x="670" y="5"/>
                  </a:lnTo>
                  <a:lnTo>
                    <a:pt x="653" y="8"/>
                  </a:lnTo>
                  <a:lnTo>
                    <a:pt x="628" y="12"/>
                  </a:lnTo>
                  <a:lnTo>
                    <a:pt x="595" y="20"/>
                  </a:lnTo>
                  <a:lnTo>
                    <a:pt x="576" y="25"/>
                  </a:lnTo>
                  <a:lnTo>
                    <a:pt x="556" y="32"/>
                  </a:lnTo>
                  <a:lnTo>
                    <a:pt x="533" y="39"/>
                  </a:lnTo>
                  <a:lnTo>
                    <a:pt x="511" y="47"/>
                  </a:lnTo>
                  <a:lnTo>
                    <a:pt x="487" y="56"/>
                  </a:lnTo>
                  <a:lnTo>
                    <a:pt x="463" y="67"/>
                  </a:lnTo>
                  <a:lnTo>
                    <a:pt x="437" y="79"/>
                  </a:lnTo>
                  <a:lnTo>
                    <a:pt x="411" y="92"/>
                  </a:lnTo>
                  <a:lnTo>
                    <a:pt x="381" y="110"/>
                  </a:lnTo>
                  <a:lnTo>
                    <a:pt x="353" y="128"/>
                  </a:lnTo>
                  <a:lnTo>
                    <a:pt x="324" y="147"/>
                  </a:lnTo>
                  <a:lnTo>
                    <a:pt x="297" y="167"/>
                  </a:lnTo>
                  <a:lnTo>
                    <a:pt x="271" y="188"/>
                  </a:lnTo>
                  <a:lnTo>
                    <a:pt x="246" y="210"/>
                  </a:lnTo>
                  <a:lnTo>
                    <a:pt x="222" y="234"/>
                  </a:lnTo>
                  <a:lnTo>
                    <a:pt x="200" y="258"/>
                  </a:lnTo>
                  <a:lnTo>
                    <a:pt x="186" y="273"/>
                  </a:lnTo>
                  <a:lnTo>
                    <a:pt x="173" y="291"/>
                  </a:lnTo>
                  <a:lnTo>
                    <a:pt x="160" y="307"/>
                  </a:lnTo>
                  <a:lnTo>
                    <a:pt x="148" y="324"/>
                  </a:lnTo>
                  <a:lnTo>
                    <a:pt x="135" y="341"/>
                  </a:lnTo>
                  <a:lnTo>
                    <a:pt x="124" y="359"/>
                  </a:lnTo>
                  <a:lnTo>
                    <a:pt x="113" y="376"/>
                  </a:lnTo>
                  <a:lnTo>
                    <a:pt x="103" y="395"/>
                  </a:lnTo>
                  <a:lnTo>
                    <a:pt x="93" y="413"/>
                  </a:lnTo>
                  <a:lnTo>
                    <a:pt x="83" y="432"/>
                  </a:lnTo>
                  <a:lnTo>
                    <a:pt x="74" y="452"/>
                  </a:lnTo>
                  <a:lnTo>
                    <a:pt x="66" y="473"/>
                  </a:lnTo>
                  <a:lnTo>
                    <a:pt x="58" y="493"/>
                  </a:lnTo>
                  <a:lnTo>
                    <a:pt x="50" y="513"/>
                  </a:lnTo>
                  <a:lnTo>
                    <a:pt x="43" y="534"/>
                  </a:lnTo>
                  <a:lnTo>
                    <a:pt x="36" y="555"/>
                  </a:lnTo>
                  <a:lnTo>
                    <a:pt x="27" y="587"/>
                  </a:lnTo>
                  <a:lnTo>
                    <a:pt x="20" y="619"/>
                  </a:lnTo>
                  <a:lnTo>
                    <a:pt x="15" y="652"/>
                  </a:lnTo>
                  <a:lnTo>
                    <a:pt x="10" y="687"/>
                  </a:lnTo>
                  <a:lnTo>
                    <a:pt x="6" y="722"/>
                  </a:lnTo>
                  <a:lnTo>
                    <a:pt x="4" y="757"/>
                  </a:lnTo>
                  <a:lnTo>
                    <a:pt x="2" y="794"/>
                  </a:lnTo>
                  <a:lnTo>
                    <a:pt x="0" y="831"/>
                  </a:lnTo>
                  <a:lnTo>
                    <a:pt x="0" y="865"/>
                  </a:lnTo>
                  <a:lnTo>
                    <a:pt x="758" y="1415"/>
                  </a:lnTo>
                  <a:lnTo>
                    <a:pt x="759" y="1326"/>
                  </a:lnTo>
                  <a:lnTo>
                    <a:pt x="761" y="1251"/>
                  </a:lnTo>
                  <a:lnTo>
                    <a:pt x="762" y="1217"/>
                  </a:lnTo>
                  <a:lnTo>
                    <a:pt x="764" y="1186"/>
                  </a:lnTo>
                  <a:lnTo>
                    <a:pt x="767" y="1157"/>
                  </a:lnTo>
                  <a:lnTo>
                    <a:pt x="770" y="1130"/>
                  </a:lnTo>
                  <a:lnTo>
                    <a:pt x="773" y="1104"/>
                  </a:lnTo>
                  <a:lnTo>
                    <a:pt x="777" y="1078"/>
                  </a:lnTo>
                  <a:lnTo>
                    <a:pt x="782" y="1053"/>
                  </a:lnTo>
                  <a:lnTo>
                    <a:pt x="788" y="1026"/>
                  </a:lnTo>
                  <a:lnTo>
                    <a:pt x="801" y="974"/>
                  </a:lnTo>
                  <a:lnTo>
                    <a:pt x="817" y="917"/>
                  </a:lnTo>
                  <a:lnTo>
                    <a:pt x="830" y="877"/>
                  </a:lnTo>
                  <a:lnTo>
                    <a:pt x="845" y="837"/>
                  </a:lnTo>
                  <a:lnTo>
                    <a:pt x="853" y="819"/>
                  </a:lnTo>
                  <a:lnTo>
                    <a:pt x="861" y="801"/>
                  </a:lnTo>
                  <a:lnTo>
                    <a:pt x="869" y="783"/>
                  </a:lnTo>
                  <a:lnTo>
                    <a:pt x="878" y="766"/>
                  </a:lnTo>
                  <a:lnTo>
                    <a:pt x="887" y="750"/>
                  </a:lnTo>
                  <a:lnTo>
                    <a:pt x="897" y="734"/>
                  </a:lnTo>
                  <a:lnTo>
                    <a:pt x="907" y="718"/>
                  </a:lnTo>
                  <a:lnTo>
                    <a:pt x="917" y="703"/>
                  </a:lnTo>
                  <a:lnTo>
                    <a:pt x="927" y="689"/>
                  </a:lnTo>
                  <a:lnTo>
                    <a:pt x="938" y="675"/>
                  </a:lnTo>
                  <a:lnTo>
                    <a:pt x="950" y="661"/>
                  </a:lnTo>
                  <a:lnTo>
                    <a:pt x="961" y="647"/>
                  </a:lnTo>
                  <a:lnTo>
                    <a:pt x="975" y="633"/>
                  </a:lnTo>
                  <a:lnTo>
                    <a:pt x="990" y="617"/>
                  </a:lnTo>
                  <a:lnTo>
                    <a:pt x="1007" y="600"/>
                  </a:lnTo>
                  <a:lnTo>
                    <a:pt x="1025" y="584"/>
                  </a:lnTo>
                  <a:lnTo>
                    <a:pt x="1030" y="580"/>
                  </a:lnTo>
                  <a:lnTo>
                    <a:pt x="1035" y="583"/>
                  </a:lnTo>
                  <a:lnTo>
                    <a:pt x="1556" y="920"/>
                  </a:lnTo>
                  <a:lnTo>
                    <a:pt x="1572" y="904"/>
                  </a:lnTo>
                  <a:lnTo>
                    <a:pt x="1589" y="884"/>
                  </a:lnTo>
                  <a:lnTo>
                    <a:pt x="1608" y="861"/>
                  </a:lnTo>
                  <a:lnTo>
                    <a:pt x="1626" y="835"/>
                  </a:lnTo>
                  <a:lnTo>
                    <a:pt x="1635" y="821"/>
                  </a:lnTo>
                  <a:lnTo>
                    <a:pt x="1644" y="807"/>
                  </a:lnTo>
                  <a:lnTo>
                    <a:pt x="1652" y="793"/>
                  </a:lnTo>
                  <a:lnTo>
                    <a:pt x="1660" y="777"/>
                  </a:lnTo>
                  <a:lnTo>
                    <a:pt x="1668" y="762"/>
                  </a:lnTo>
                  <a:lnTo>
                    <a:pt x="1675" y="746"/>
                  </a:lnTo>
                  <a:lnTo>
                    <a:pt x="1681" y="730"/>
                  </a:lnTo>
                  <a:lnTo>
                    <a:pt x="1686" y="714"/>
                  </a:lnTo>
                  <a:lnTo>
                    <a:pt x="1686" y="714"/>
                  </a:lnTo>
                  <a:lnTo>
                    <a:pt x="1692" y="693"/>
                  </a:lnTo>
                  <a:lnTo>
                    <a:pt x="1695" y="673"/>
                  </a:lnTo>
                  <a:lnTo>
                    <a:pt x="1697" y="652"/>
                  </a:lnTo>
                  <a:lnTo>
                    <a:pt x="1698" y="632"/>
                  </a:lnTo>
                  <a:lnTo>
                    <a:pt x="1696" y="612"/>
                  </a:lnTo>
                  <a:lnTo>
                    <a:pt x="1693" y="593"/>
                  </a:lnTo>
                  <a:lnTo>
                    <a:pt x="1688" y="574"/>
                  </a:lnTo>
                  <a:lnTo>
                    <a:pt x="1681" y="557"/>
                  </a:lnTo>
                  <a:lnTo>
                    <a:pt x="1676" y="544"/>
                  </a:lnTo>
                  <a:lnTo>
                    <a:pt x="1669" y="531"/>
                  </a:lnTo>
                  <a:lnTo>
                    <a:pt x="1662" y="517"/>
                  </a:lnTo>
                  <a:lnTo>
                    <a:pt x="1654" y="504"/>
                  </a:lnTo>
                  <a:lnTo>
                    <a:pt x="1640" y="480"/>
                  </a:lnTo>
                  <a:lnTo>
                    <a:pt x="1629" y="464"/>
                  </a:lnTo>
                  <a:lnTo>
                    <a:pt x="1629" y="463"/>
                  </a:lnTo>
                  <a:lnTo>
                    <a:pt x="1615" y="444"/>
                  </a:lnTo>
                  <a:lnTo>
                    <a:pt x="1600" y="426"/>
                  </a:lnTo>
                  <a:lnTo>
                    <a:pt x="1584" y="407"/>
                  </a:lnTo>
                  <a:lnTo>
                    <a:pt x="1568" y="389"/>
                  </a:lnTo>
                  <a:lnTo>
                    <a:pt x="1550" y="371"/>
                  </a:lnTo>
                  <a:lnTo>
                    <a:pt x="1533" y="354"/>
                  </a:lnTo>
                  <a:lnTo>
                    <a:pt x="1515" y="336"/>
                  </a:lnTo>
                  <a:lnTo>
                    <a:pt x="1497" y="319"/>
                  </a:lnTo>
                  <a:lnTo>
                    <a:pt x="1478" y="303"/>
                  </a:lnTo>
                  <a:lnTo>
                    <a:pt x="1459" y="286"/>
                  </a:lnTo>
                  <a:lnTo>
                    <a:pt x="1440" y="269"/>
                  </a:lnTo>
                  <a:lnTo>
                    <a:pt x="1420" y="253"/>
                  </a:lnTo>
                  <a:lnTo>
                    <a:pt x="1399" y="238"/>
                  </a:lnTo>
                  <a:lnTo>
                    <a:pt x="1378" y="223"/>
                  </a:lnTo>
                  <a:lnTo>
                    <a:pt x="1357" y="208"/>
                  </a:lnTo>
                  <a:lnTo>
                    <a:pt x="1335" y="194"/>
                  </a:lnTo>
                  <a:lnTo>
                    <a:pt x="1313" y="180"/>
                  </a:lnTo>
                  <a:lnTo>
                    <a:pt x="1291" y="167"/>
                  </a:lnTo>
                  <a:lnTo>
                    <a:pt x="1269" y="154"/>
                  </a:lnTo>
                  <a:lnTo>
                    <a:pt x="1246" y="141"/>
                  </a:lnTo>
                  <a:lnTo>
                    <a:pt x="1223" y="129"/>
                  </a:lnTo>
                  <a:lnTo>
                    <a:pt x="1200" y="117"/>
                  </a:lnTo>
                  <a:lnTo>
                    <a:pt x="1176" y="106"/>
                  </a:lnTo>
                  <a:lnTo>
                    <a:pt x="1153" y="95"/>
                  </a:lnTo>
                  <a:lnTo>
                    <a:pt x="1128" y="84"/>
                  </a:lnTo>
                  <a:lnTo>
                    <a:pt x="1104" y="74"/>
                  </a:lnTo>
                  <a:lnTo>
                    <a:pt x="1080" y="65"/>
                  </a:lnTo>
                  <a:lnTo>
                    <a:pt x="1056" y="57"/>
                  </a:lnTo>
                  <a:lnTo>
                    <a:pt x="1032" y="48"/>
                  </a:lnTo>
                  <a:lnTo>
                    <a:pt x="1007" y="41"/>
                  </a:lnTo>
                  <a:lnTo>
                    <a:pt x="983" y="34"/>
                  </a:lnTo>
                  <a:lnTo>
                    <a:pt x="959" y="27"/>
                  </a:lnTo>
                  <a:close/>
                  <a:moveTo>
                    <a:pt x="1593" y="591"/>
                  </a:moveTo>
                  <a:lnTo>
                    <a:pt x="1597" y="601"/>
                  </a:lnTo>
                  <a:lnTo>
                    <a:pt x="1599" y="612"/>
                  </a:lnTo>
                  <a:lnTo>
                    <a:pt x="1601" y="622"/>
                  </a:lnTo>
                  <a:lnTo>
                    <a:pt x="1602" y="633"/>
                  </a:lnTo>
                  <a:lnTo>
                    <a:pt x="1602" y="645"/>
                  </a:lnTo>
                  <a:lnTo>
                    <a:pt x="1601" y="656"/>
                  </a:lnTo>
                  <a:lnTo>
                    <a:pt x="1598" y="669"/>
                  </a:lnTo>
                  <a:lnTo>
                    <a:pt x="1595" y="681"/>
                  </a:lnTo>
                  <a:lnTo>
                    <a:pt x="1589" y="699"/>
                  </a:lnTo>
                  <a:lnTo>
                    <a:pt x="1582" y="715"/>
                  </a:lnTo>
                  <a:lnTo>
                    <a:pt x="1574" y="731"/>
                  </a:lnTo>
                  <a:lnTo>
                    <a:pt x="1566" y="746"/>
                  </a:lnTo>
                  <a:lnTo>
                    <a:pt x="1558" y="759"/>
                  </a:lnTo>
                  <a:lnTo>
                    <a:pt x="1549" y="770"/>
                  </a:lnTo>
                  <a:lnTo>
                    <a:pt x="1542" y="779"/>
                  </a:lnTo>
                  <a:lnTo>
                    <a:pt x="1536" y="786"/>
                  </a:lnTo>
                  <a:lnTo>
                    <a:pt x="1532" y="791"/>
                  </a:lnTo>
                  <a:lnTo>
                    <a:pt x="1531" y="790"/>
                  </a:lnTo>
                  <a:lnTo>
                    <a:pt x="1108" y="521"/>
                  </a:lnTo>
                  <a:lnTo>
                    <a:pt x="1119" y="515"/>
                  </a:lnTo>
                  <a:lnTo>
                    <a:pt x="1137" y="504"/>
                  </a:lnTo>
                  <a:lnTo>
                    <a:pt x="1157" y="494"/>
                  </a:lnTo>
                  <a:lnTo>
                    <a:pt x="1175" y="485"/>
                  </a:lnTo>
                  <a:lnTo>
                    <a:pt x="1194" y="477"/>
                  </a:lnTo>
                  <a:lnTo>
                    <a:pt x="1213" y="470"/>
                  </a:lnTo>
                  <a:lnTo>
                    <a:pt x="1231" y="463"/>
                  </a:lnTo>
                  <a:lnTo>
                    <a:pt x="1250" y="458"/>
                  </a:lnTo>
                  <a:lnTo>
                    <a:pt x="1268" y="453"/>
                  </a:lnTo>
                  <a:lnTo>
                    <a:pt x="1286" y="450"/>
                  </a:lnTo>
                  <a:lnTo>
                    <a:pt x="1305" y="447"/>
                  </a:lnTo>
                  <a:lnTo>
                    <a:pt x="1323" y="446"/>
                  </a:lnTo>
                  <a:lnTo>
                    <a:pt x="1341" y="445"/>
                  </a:lnTo>
                  <a:lnTo>
                    <a:pt x="1360" y="445"/>
                  </a:lnTo>
                  <a:lnTo>
                    <a:pt x="1378" y="446"/>
                  </a:lnTo>
                  <a:lnTo>
                    <a:pt x="1396" y="448"/>
                  </a:lnTo>
                  <a:lnTo>
                    <a:pt x="1413" y="451"/>
                  </a:lnTo>
                  <a:lnTo>
                    <a:pt x="1421" y="453"/>
                  </a:lnTo>
                  <a:lnTo>
                    <a:pt x="1429" y="454"/>
                  </a:lnTo>
                  <a:lnTo>
                    <a:pt x="1442" y="458"/>
                  </a:lnTo>
                  <a:lnTo>
                    <a:pt x="1455" y="463"/>
                  </a:lnTo>
                  <a:lnTo>
                    <a:pt x="1468" y="468"/>
                  </a:lnTo>
                  <a:lnTo>
                    <a:pt x="1481" y="476"/>
                  </a:lnTo>
                  <a:lnTo>
                    <a:pt x="1494" y="483"/>
                  </a:lnTo>
                  <a:lnTo>
                    <a:pt x="1506" y="490"/>
                  </a:lnTo>
                  <a:lnTo>
                    <a:pt x="1517" y="498"/>
                  </a:lnTo>
                  <a:lnTo>
                    <a:pt x="1529" y="507"/>
                  </a:lnTo>
                  <a:lnTo>
                    <a:pt x="1539" y="517"/>
                  </a:lnTo>
                  <a:lnTo>
                    <a:pt x="1549" y="526"/>
                  </a:lnTo>
                  <a:lnTo>
                    <a:pt x="1559" y="536"/>
                  </a:lnTo>
                  <a:lnTo>
                    <a:pt x="1568" y="547"/>
                  </a:lnTo>
                  <a:lnTo>
                    <a:pt x="1575" y="558"/>
                  </a:lnTo>
                  <a:lnTo>
                    <a:pt x="1582" y="569"/>
                  </a:lnTo>
                  <a:lnTo>
                    <a:pt x="1588" y="580"/>
                  </a:lnTo>
                  <a:lnTo>
                    <a:pt x="1593" y="591"/>
                  </a:lnTo>
                  <a:lnTo>
                    <a:pt x="1593" y="591"/>
                  </a:lnTo>
                  <a:close/>
                  <a:moveTo>
                    <a:pt x="1370" y="335"/>
                  </a:moveTo>
                  <a:lnTo>
                    <a:pt x="1387" y="349"/>
                  </a:lnTo>
                  <a:lnTo>
                    <a:pt x="1375" y="348"/>
                  </a:lnTo>
                  <a:lnTo>
                    <a:pt x="1340" y="347"/>
                  </a:lnTo>
                  <a:lnTo>
                    <a:pt x="1316" y="348"/>
                  </a:lnTo>
                  <a:lnTo>
                    <a:pt x="1287" y="351"/>
                  </a:lnTo>
                  <a:lnTo>
                    <a:pt x="1255" y="356"/>
                  </a:lnTo>
                  <a:lnTo>
                    <a:pt x="1220" y="363"/>
                  </a:lnTo>
                  <a:lnTo>
                    <a:pt x="1201" y="368"/>
                  </a:lnTo>
                  <a:lnTo>
                    <a:pt x="1182" y="374"/>
                  </a:lnTo>
                  <a:lnTo>
                    <a:pt x="1162" y="380"/>
                  </a:lnTo>
                  <a:lnTo>
                    <a:pt x="1141" y="387"/>
                  </a:lnTo>
                  <a:lnTo>
                    <a:pt x="1120" y="396"/>
                  </a:lnTo>
                  <a:lnTo>
                    <a:pt x="1098" y="405"/>
                  </a:lnTo>
                  <a:lnTo>
                    <a:pt x="1077" y="416"/>
                  </a:lnTo>
                  <a:lnTo>
                    <a:pt x="1055" y="428"/>
                  </a:lnTo>
                  <a:lnTo>
                    <a:pt x="1032" y="441"/>
                  </a:lnTo>
                  <a:lnTo>
                    <a:pt x="1010" y="456"/>
                  </a:lnTo>
                  <a:lnTo>
                    <a:pt x="987" y="472"/>
                  </a:lnTo>
                  <a:lnTo>
                    <a:pt x="964" y="490"/>
                  </a:lnTo>
                  <a:lnTo>
                    <a:pt x="941" y="508"/>
                  </a:lnTo>
                  <a:lnTo>
                    <a:pt x="918" y="529"/>
                  </a:lnTo>
                  <a:lnTo>
                    <a:pt x="895" y="551"/>
                  </a:lnTo>
                  <a:lnTo>
                    <a:pt x="873" y="574"/>
                  </a:lnTo>
                  <a:lnTo>
                    <a:pt x="859" y="590"/>
                  </a:lnTo>
                  <a:lnTo>
                    <a:pt x="846" y="606"/>
                  </a:lnTo>
                  <a:lnTo>
                    <a:pt x="833" y="622"/>
                  </a:lnTo>
                  <a:lnTo>
                    <a:pt x="821" y="639"/>
                  </a:lnTo>
                  <a:lnTo>
                    <a:pt x="809" y="656"/>
                  </a:lnTo>
                  <a:lnTo>
                    <a:pt x="798" y="675"/>
                  </a:lnTo>
                  <a:lnTo>
                    <a:pt x="787" y="693"/>
                  </a:lnTo>
                  <a:lnTo>
                    <a:pt x="776" y="712"/>
                  </a:lnTo>
                  <a:lnTo>
                    <a:pt x="766" y="731"/>
                  </a:lnTo>
                  <a:lnTo>
                    <a:pt x="756" y="751"/>
                  </a:lnTo>
                  <a:lnTo>
                    <a:pt x="746" y="771"/>
                  </a:lnTo>
                  <a:lnTo>
                    <a:pt x="737" y="792"/>
                  </a:lnTo>
                  <a:lnTo>
                    <a:pt x="728" y="813"/>
                  </a:lnTo>
                  <a:lnTo>
                    <a:pt x="720" y="835"/>
                  </a:lnTo>
                  <a:lnTo>
                    <a:pt x="713" y="858"/>
                  </a:lnTo>
                  <a:lnTo>
                    <a:pt x="706" y="880"/>
                  </a:lnTo>
                  <a:lnTo>
                    <a:pt x="696" y="915"/>
                  </a:lnTo>
                  <a:lnTo>
                    <a:pt x="687" y="949"/>
                  </a:lnTo>
                  <a:lnTo>
                    <a:pt x="679" y="981"/>
                  </a:lnTo>
                  <a:lnTo>
                    <a:pt x="672" y="1012"/>
                  </a:lnTo>
                  <a:lnTo>
                    <a:pt x="667" y="1042"/>
                  </a:lnTo>
                  <a:lnTo>
                    <a:pt x="662" y="1069"/>
                  </a:lnTo>
                  <a:lnTo>
                    <a:pt x="659" y="1094"/>
                  </a:lnTo>
                  <a:lnTo>
                    <a:pt x="656" y="1117"/>
                  </a:lnTo>
                  <a:lnTo>
                    <a:pt x="652" y="1156"/>
                  </a:lnTo>
                  <a:lnTo>
                    <a:pt x="650" y="1185"/>
                  </a:lnTo>
                  <a:lnTo>
                    <a:pt x="649" y="1203"/>
                  </a:lnTo>
                  <a:lnTo>
                    <a:pt x="649" y="1209"/>
                  </a:lnTo>
                  <a:lnTo>
                    <a:pt x="109" y="817"/>
                  </a:lnTo>
                  <a:lnTo>
                    <a:pt x="109" y="813"/>
                  </a:lnTo>
                  <a:lnTo>
                    <a:pt x="110" y="782"/>
                  </a:lnTo>
                  <a:lnTo>
                    <a:pt x="113" y="752"/>
                  </a:lnTo>
                  <a:lnTo>
                    <a:pt x="116" y="722"/>
                  </a:lnTo>
                  <a:lnTo>
                    <a:pt x="120" y="693"/>
                  </a:lnTo>
                  <a:lnTo>
                    <a:pt x="125" y="664"/>
                  </a:lnTo>
                  <a:lnTo>
                    <a:pt x="131" y="635"/>
                  </a:lnTo>
                  <a:lnTo>
                    <a:pt x="138" y="608"/>
                  </a:lnTo>
                  <a:lnTo>
                    <a:pt x="146" y="581"/>
                  </a:lnTo>
                  <a:lnTo>
                    <a:pt x="159" y="544"/>
                  </a:lnTo>
                  <a:lnTo>
                    <a:pt x="173" y="508"/>
                  </a:lnTo>
                  <a:lnTo>
                    <a:pt x="189" y="474"/>
                  </a:lnTo>
                  <a:lnTo>
                    <a:pt x="205" y="441"/>
                  </a:lnTo>
                  <a:lnTo>
                    <a:pt x="223" y="411"/>
                  </a:lnTo>
                  <a:lnTo>
                    <a:pt x="242" y="383"/>
                  </a:lnTo>
                  <a:lnTo>
                    <a:pt x="262" y="357"/>
                  </a:lnTo>
                  <a:lnTo>
                    <a:pt x="282" y="332"/>
                  </a:lnTo>
                  <a:lnTo>
                    <a:pt x="303" y="309"/>
                  </a:lnTo>
                  <a:lnTo>
                    <a:pt x="325" y="288"/>
                  </a:lnTo>
                  <a:lnTo>
                    <a:pt x="348" y="267"/>
                  </a:lnTo>
                  <a:lnTo>
                    <a:pt x="370" y="249"/>
                  </a:lnTo>
                  <a:lnTo>
                    <a:pt x="393" y="232"/>
                  </a:lnTo>
                  <a:lnTo>
                    <a:pt x="416" y="216"/>
                  </a:lnTo>
                  <a:lnTo>
                    <a:pt x="438" y="202"/>
                  </a:lnTo>
                  <a:lnTo>
                    <a:pt x="460" y="189"/>
                  </a:lnTo>
                  <a:lnTo>
                    <a:pt x="482" y="177"/>
                  </a:lnTo>
                  <a:lnTo>
                    <a:pt x="504" y="166"/>
                  </a:lnTo>
                  <a:lnTo>
                    <a:pt x="525" y="157"/>
                  </a:lnTo>
                  <a:lnTo>
                    <a:pt x="545" y="148"/>
                  </a:lnTo>
                  <a:lnTo>
                    <a:pt x="584" y="134"/>
                  </a:lnTo>
                  <a:lnTo>
                    <a:pt x="618" y="124"/>
                  </a:lnTo>
                  <a:lnTo>
                    <a:pt x="647" y="116"/>
                  </a:lnTo>
                  <a:lnTo>
                    <a:pt x="670" y="111"/>
                  </a:lnTo>
                  <a:lnTo>
                    <a:pt x="685" y="109"/>
                  </a:lnTo>
                  <a:lnTo>
                    <a:pt x="693" y="107"/>
                  </a:lnTo>
                  <a:lnTo>
                    <a:pt x="721" y="104"/>
                  </a:lnTo>
                  <a:lnTo>
                    <a:pt x="752" y="101"/>
                  </a:lnTo>
                  <a:lnTo>
                    <a:pt x="782" y="101"/>
                  </a:lnTo>
                  <a:lnTo>
                    <a:pt x="813" y="102"/>
                  </a:lnTo>
                  <a:lnTo>
                    <a:pt x="845" y="105"/>
                  </a:lnTo>
                  <a:lnTo>
                    <a:pt x="877" y="109"/>
                  </a:lnTo>
                  <a:lnTo>
                    <a:pt x="910" y="115"/>
                  </a:lnTo>
                  <a:lnTo>
                    <a:pt x="944" y="123"/>
                  </a:lnTo>
                  <a:lnTo>
                    <a:pt x="972" y="130"/>
                  </a:lnTo>
                  <a:lnTo>
                    <a:pt x="999" y="138"/>
                  </a:lnTo>
                  <a:lnTo>
                    <a:pt x="1026" y="147"/>
                  </a:lnTo>
                  <a:lnTo>
                    <a:pt x="1054" y="156"/>
                  </a:lnTo>
                  <a:lnTo>
                    <a:pt x="1081" y="167"/>
                  </a:lnTo>
                  <a:lnTo>
                    <a:pt x="1108" y="178"/>
                  </a:lnTo>
                  <a:lnTo>
                    <a:pt x="1135" y="190"/>
                  </a:lnTo>
                  <a:lnTo>
                    <a:pt x="1163" y="202"/>
                  </a:lnTo>
                  <a:lnTo>
                    <a:pt x="1190" y="216"/>
                  </a:lnTo>
                  <a:lnTo>
                    <a:pt x="1216" y="231"/>
                  </a:lnTo>
                  <a:lnTo>
                    <a:pt x="1243" y="246"/>
                  </a:lnTo>
                  <a:lnTo>
                    <a:pt x="1269" y="262"/>
                  </a:lnTo>
                  <a:lnTo>
                    <a:pt x="1295" y="279"/>
                  </a:lnTo>
                  <a:lnTo>
                    <a:pt x="1320" y="297"/>
                  </a:lnTo>
                  <a:lnTo>
                    <a:pt x="1345" y="316"/>
                  </a:lnTo>
                  <a:lnTo>
                    <a:pt x="1370" y="335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5612" y="421"/>
              <a:ext cx="138" cy="170"/>
            </a:xfrm>
            <a:custGeom>
              <a:avLst/>
              <a:gdLst>
                <a:gd name="T0" fmla="*/ 52 w 1377"/>
                <a:gd name="T1" fmla="*/ 658 h 1695"/>
                <a:gd name="T2" fmla="*/ 10 w 1377"/>
                <a:gd name="T3" fmla="*/ 793 h 1695"/>
                <a:gd name="T4" fmla="*/ 0 w 1377"/>
                <a:gd name="T5" fmla="*/ 910 h 1695"/>
                <a:gd name="T6" fmla="*/ 9 w 1377"/>
                <a:gd name="T7" fmla="*/ 1037 h 1695"/>
                <a:gd name="T8" fmla="*/ 49 w 1377"/>
                <a:gd name="T9" fmla="*/ 1198 h 1695"/>
                <a:gd name="T10" fmla="*/ 117 w 1377"/>
                <a:gd name="T11" fmla="*/ 1336 h 1695"/>
                <a:gd name="T12" fmla="*/ 178 w 1377"/>
                <a:gd name="T13" fmla="*/ 1421 h 1695"/>
                <a:gd name="T14" fmla="*/ 252 w 1377"/>
                <a:gd name="T15" fmla="*/ 1497 h 1695"/>
                <a:gd name="T16" fmla="*/ 337 w 1377"/>
                <a:gd name="T17" fmla="*/ 1566 h 1695"/>
                <a:gd name="T18" fmla="*/ 487 w 1377"/>
                <a:gd name="T19" fmla="*/ 1646 h 1695"/>
                <a:gd name="T20" fmla="*/ 1377 w 1377"/>
                <a:gd name="T21" fmla="*/ 1145 h 1695"/>
                <a:gd name="T22" fmla="*/ 1136 w 1377"/>
                <a:gd name="T23" fmla="*/ 1058 h 1695"/>
                <a:gd name="T24" fmla="*/ 1018 w 1377"/>
                <a:gd name="T25" fmla="*/ 998 h 1695"/>
                <a:gd name="T26" fmla="*/ 840 w 1377"/>
                <a:gd name="T27" fmla="*/ 871 h 1695"/>
                <a:gd name="T28" fmla="*/ 773 w 1377"/>
                <a:gd name="T29" fmla="*/ 802 h 1695"/>
                <a:gd name="T30" fmla="*/ 720 w 1377"/>
                <a:gd name="T31" fmla="*/ 729 h 1695"/>
                <a:gd name="T32" fmla="*/ 671 w 1377"/>
                <a:gd name="T33" fmla="*/ 634 h 1695"/>
                <a:gd name="T34" fmla="*/ 1130 w 1377"/>
                <a:gd name="T35" fmla="*/ 190 h 1695"/>
                <a:gd name="T36" fmla="*/ 1063 w 1377"/>
                <a:gd name="T37" fmla="*/ 102 h 1695"/>
                <a:gd name="T38" fmla="*/ 998 w 1377"/>
                <a:gd name="T39" fmla="*/ 44 h 1695"/>
                <a:gd name="T40" fmla="*/ 924 w 1377"/>
                <a:gd name="T41" fmla="*/ 9 h 1695"/>
                <a:gd name="T42" fmla="*/ 833 w 1377"/>
                <a:gd name="T43" fmla="*/ 2 h 1695"/>
                <a:gd name="T44" fmla="*/ 744 w 1377"/>
                <a:gd name="T45" fmla="*/ 22 h 1695"/>
                <a:gd name="T46" fmla="*/ 654 w 1377"/>
                <a:gd name="T47" fmla="*/ 58 h 1695"/>
                <a:gd name="T48" fmla="*/ 543 w 1377"/>
                <a:gd name="T49" fmla="*/ 116 h 1695"/>
                <a:gd name="T50" fmla="*/ 436 w 1377"/>
                <a:gd name="T51" fmla="*/ 186 h 1695"/>
                <a:gd name="T52" fmla="*/ 337 w 1377"/>
                <a:gd name="T53" fmla="*/ 270 h 1695"/>
                <a:gd name="T54" fmla="*/ 244 w 1377"/>
                <a:gd name="T55" fmla="*/ 362 h 1695"/>
                <a:gd name="T56" fmla="*/ 164 w 1377"/>
                <a:gd name="T57" fmla="*/ 463 h 1695"/>
                <a:gd name="T58" fmla="*/ 864 w 1377"/>
                <a:gd name="T59" fmla="*/ 96 h 1695"/>
                <a:gd name="T60" fmla="*/ 918 w 1377"/>
                <a:gd name="T61" fmla="*/ 109 h 1695"/>
                <a:gd name="T62" fmla="*/ 980 w 1377"/>
                <a:gd name="T63" fmla="*/ 157 h 1695"/>
                <a:gd name="T64" fmla="*/ 1020 w 1377"/>
                <a:gd name="T65" fmla="*/ 209 h 1695"/>
                <a:gd name="T66" fmla="*/ 629 w 1377"/>
                <a:gd name="T67" fmla="*/ 502 h 1695"/>
                <a:gd name="T68" fmla="*/ 619 w 1377"/>
                <a:gd name="T69" fmla="*/ 401 h 1695"/>
                <a:gd name="T70" fmla="*/ 631 w 1377"/>
                <a:gd name="T71" fmla="*/ 308 h 1695"/>
                <a:gd name="T72" fmla="*/ 665 w 1377"/>
                <a:gd name="T73" fmla="*/ 224 h 1695"/>
                <a:gd name="T74" fmla="*/ 699 w 1377"/>
                <a:gd name="T75" fmla="*/ 176 h 1695"/>
                <a:gd name="T76" fmla="*/ 753 w 1377"/>
                <a:gd name="T77" fmla="*/ 131 h 1695"/>
                <a:gd name="T78" fmla="*/ 815 w 1377"/>
                <a:gd name="T79" fmla="*/ 103 h 1695"/>
                <a:gd name="T80" fmla="*/ 559 w 1377"/>
                <a:gd name="T81" fmla="*/ 217 h 1695"/>
                <a:gd name="T82" fmla="*/ 525 w 1377"/>
                <a:gd name="T83" fmla="*/ 344 h 1695"/>
                <a:gd name="T84" fmla="*/ 520 w 1377"/>
                <a:gd name="T85" fmla="*/ 463 h 1695"/>
                <a:gd name="T86" fmla="*/ 537 w 1377"/>
                <a:gd name="T87" fmla="*/ 583 h 1695"/>
                <a:gd name="T88" fmla="*/ 585 w 1377"/>
                <a:gd name="T89" fmla="*/ 718 h 1695"/>
                <a:gd name="T90" fmla="*/ 647 w 1377"/>
                <a:gd name="T91" fmla="*/ 829 h 1695"/>
                <a:gd name="T92" fmla="*/ 715 w 1377"/>
                <a:gd name="T93" fmla="*/ 911 h 1695"/>
                <a:gd name="T94" fmla="*/ 797 w 1377"/>
                <a:gd name="T95" fmla="*/ 986 h 1695"/>
                <a:gd name="T96" fmla="*/ 913 w 1377"/>
                <a:gd name="T97" fmla="*/ 1069 h 1695"/>
                <a:gd name="T98" fmla="*/ 1041 w 1377"/>
                <a:gd name="T99" fmla="*/ 1140 h 1695"/>
                <a:gd name="T100" fmla="*/ 1149 w 1377"/>
                <a:gd name="T101" fmla="*/ 1185 h 1695"/>
                <a:gd name="T102" fmla="*/ 521 w 1377"/>
                <a:gd name="T103" fmla="*/ 1540 h 1695"/>
                <a:gd name="T104" fmla="*/ 396 w 1377"/>
                <a:gd name="T105" fmla="*/ 1469 h 1695"/>
                <a:gd name="T106" fmla="*/ 259 w 1377"/>
                <a:gd name="T107" fmla="*/ 1343 h 1695"/>
                <a:gd name="T108" fmla="*/ 172 w 1377"/>
                <a:gd name="T109" fmla="*/ 1208 h 1695"/>
                <a:gd name="T110" fmla="*/ 126 w 1377"/>
                <a:gd name="T111" fmla="*/ 1074 h 1695"/>
                <a:gd name="T112" fmla="*/ 108 w 1377"/>
                <a:gd name="T113" fmla="*/ 955 h 1695"/>
                <a:gd name="T114" fmla="*/ 113 w 1377"/>
                <a:gd name="T115" fmla="*/ 810 h 1695"/>
                <a:gd name="T116" fmla="*/ 146 w 1377"/>
                <a:gd name="T117" fmla="*/ 687 h 1695"/>
                <a:gd name="T118" fmla="*/ 222 w 1377"/>
                <a:gd name="T119" fmla="*/ 544 h 1695"/>
                <a:gd name="T120" fmla="*/ 310 w 1377"/>
                <a:gd name="T121" fmla="*/ 430 h 1695"/>
                <a:gd name="T122" fmla="*/ 416 w 1377"/>
                <a:gd name="T123" fmla="*/ 323 h 1695"/>
                <a:gd name="T124" fmla="*/ 540 w 1377"/>
                <a:gd name="T125" fmla="*/ 22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7" h="1695">
                  <a:moveTo>
                    <a:pt x="121" y="526"/>
                  </a:moveTo>
                  <a:lnTo>
                    <a:pt x="101" y="559"/>
                  </a:lnTo>
                  <a:lnTo>
                    <a:pt x="83" y="592"/>
                  </a:lnTo>
                  <a:lnTo>
                    <a:pt x="67" y="626"/>
                  </a:lnTo>
                  <a:lnTo>
                    <a:pt x="52" y="658"/>
                  </a:lnTo>
                  <a:lnTo>
                    <a:pt x="38" y="691"/>
                  </a:lnTo>
                  <a:lnTo>
                    <a:pt x="27" y="723"/>
                  </a:lnTo>
                  <a:lnTo>
                    <a:pt x="18" y="755"/>
                  </a:lnTo>
                  <a:lnTo>
                    <a:pt x="11" y="785"/>
                  </a:lnTo>
                  <a:lnTo>
                    <a:pt x="10" y="793"/>
                  </a:lnTo>
                  <a:lnTo>
                    <a:pt x="7" y="810"/>
                  </a:lnTo>
                  <a:lnTo>
                    <a:pt x="4" y="836"/>
                  </a:lnTo>
                  <a:lnTo>
                    <a:pt x="1" y="869"/>
                  </a:lnTo>
                  <a:lnTo>
                    <a:pt x="1" y="889"/>
                  </a:lnTo>
                  <a:lnTo>
                    <a:pt x="0" y="910"/>
                  </a:lnTo>
                  <a:lnTo>
                    <a:pt x="0" y="933"/>
                  </a:lnTo>
                  <a:lnTo>
                    <a:pt x="1" y="957"/>
                  </a:lnTo>
                  <a:lnTo>
                    <a:pt x="3" y="982"/>
                  </a:lnTo>
                  <a:lnTo>
                    <a:pt x="5" y="1010"/>
                  </a:lnTo>
                  <a:lnTo>
                    <a:pt x="9" y="1037"/>
                  </a:lnTo>
                  <a:lnTo>
                    <a:pt x="13" y="1066"/>
                  </a:lnTo>
                  <a:lnTo>
                    <a:pt x="20" y="1100"/>
                  </a:lnTo>
                  <a:lnTo>
                    <a:pt x="28" y="1133"/>
                  </a:lnTo>
                  <a:lnTo>
                    <a:pt x="37" y="1165"/>
                  </a:lnTo>
                  <a:lnTo>
                    <a:pt x="49" y="1198"/>
                  </a:lnTo>
                  <a:lnTo>
                    <a:pt x="61" y="1229"/>
                  </a:lnTo>
                  <a:lnTo>
                    <a:pt x="75" y="1260"/>
                  </a:lnTo>
                  <a:lnTo>
                    <a:pt x="90" y="1290"/>
                  </a:lnTo>
                  <a:lnTo>
                    <a:pt x="106" y="1319"/>
                  </a:lnTo>
                  <a:lnTo>
                    <a:pt x="117" y="1336"/>
                  </a:lnTo>
                  <a:lnTo>
                    <a:pt x="128" y="1354"/>
                  </a:lnTo>
                  <a:lnTo>
                    <a:pt x="139" y="1372"/>
                  </a:lnTo>
                  <a:lnTo>
                    <a:pt x="152" y="1389"/>
                  </a:lnTo>
                  <a:lnTo>
                    <a:pt x="164" y="1405"/>
                  </a:lnTo>
                  <a:lnTo>
                    <a:pt x="178" y="1421"/>
                  </a:lnTo>
                  <a:lnTo>
                    <a:pt x="191" y="1437"/>
                  </a:lnTo>
                  <a:lnTo>
                    <a:pt x="206" y="1453"/>
                  </a:lnTo>
                  <a:lnTo>
                    <a:pt x="220" y="1468"/>
                  </a:lnTo>
                  <a:lnTo>
                    <a:pt x="235" y="1483"/>
                  </a:lnTo>
                  <a:lnTo>
                    <a:pt x="252" y="1497"/>
                  </a:lnTo>
                  <a:lnTo>
                    <a:pt x="268" y="1512"/>
                  </a:lnTo>
                  <a:lnTo>
                    <a:pt x="285" y="1526"/>
                  </a:lnTo>
                  <a:lnTo>
                    <a:pt x="302" y="1539"/>
                  </a:lnTo>
                  <a:lnTo>
                    <a:pt x="319" y="1552"/>
                  </a:lnTo>
                  <a:lnTo>
                    <a:pt x="337" y="1566"/>
                  </a:lnTo>
                  <a:lnTo>
                    <a:pt x="365" y="1584"/>
                  </a:lnTo>
                  <a:lnTo>
                    <a:pt x="394" y="1601"/>
                  </a:lnTo>
                  <a:lnTo>
                    <a:pt x="423" y="1617"/>
                  </a:lnTo>
                  <a:lnTo>
                    <a:pt x="455" y="1632"/>
                  </a:lnTo>
                  <a:lnTo>
                    <a:pt x="487" y="1646"/>
                  </a:lnTo>
                  <a:lnTo>
                    <a:pt x="520" y="1659"/>
                  </a:lnTo>
                  <a:lnTo>
                    <a:pt x="554" y="1672"/>
                  </a:lnTo>
                  <a:lnTo>
                    <a:pt x="588" y="1685"/>
                  </a:lnTo>
                  <a:lnTo>
                    <a:pt x="620" y="1695"/>
                  </a:lnTo>
                  <a:lnTo>
                    <a:pt x="1377" y="1145"/>
                  </a:lnTo>
                  <a:lnTo>
                    <a:pt x="1294" y="1117"/>
                  </a:lnTo>
                  <a:lnTo>
                    <a:pt x="1222" y="1092"/>
                  </a:lnTo>
                  <a:lnTo>
                    <a:pt x="1191" y="1080"/>
                  </a:lnTo>
                  <a:lnTo>
                    <a:pt x="1163" y="1069"/>
                  </a:lnTo>
                  <a:lnTo>
                    <a:pt x="1136" y="1058"/>
                  </a:lnTo>
                  <a:lnTo>
                    <a:pt x="1111" y="1046"/>
                  </a:lnTo>
                  <a:lnTo>
                    <a:pt x="1087" y="1035"/>
                  </a:lnTo>
                  <a:lnTo>
                    <a:pt x="1064" y="1023"/>
                  </a:lnTo>
                  <a:lnTo>
                    <a:pt x="1040" y="1011"/>
                  </a:lnTo>
                  <a:lnTo>
                    <a:pt x="1018" y="998"/>
                  </a:lnTo>
                  <a:lnTo>
                    <a:pt x="972" y="968"/>
                  </a:lnTo>
                  <a:lnTo>
                    <a:pt x="923" y="934"/>
                  </a:lnTo>
                  <a:lnTo>
                    <a:pt x="889" y="910"/>
                  </a:lnTo>
                  <a:lnTo>
                    <a:pt x="857" y="884"/>
                  </a:lnTo>
                  <a:lnTo>
                    <a:pt x="840" y="871"/>
                  </a:lnTo>
                  <a:lnTo>
                    <a:pt x="826" y="857"/>
                  </a:lnTo>
                  <a:lnTo>
                    <a:pt x="812" y="844"/>
                  </a:lnTo>
                  <a:lnTo>
                    <a:pt x="798" y="830"/>
                  </a:lnTo>
                  <a:lnTo>
                    <a:pt x="785" y="817"/>
                  </a:lnTo>
                  <a:lnTo>
                    <a:pt x="773" y="802"/>
                  </a:lnTo>
                  <a:lnTo>
                    <a:pt x="761" y="787"/>
                  </a:lnTo>
                  <a:lnTo>
                    <a:pt x="750" y="773"/>
                  </a:lnTo>
                  <a:lnTo>
                    <a:pt x="740" y="759"/>
                  </a:lnTo>
                  <a:lnTo>
                    <a:pt x="730" y="744"/>
                  </a:lnTo>
                  <a:lnTo>
                    <a:pt x="720" y="729"/>
                  </a:lnTo>
                  <a:lnTo>
                    <a:pt x="712" y="715"/>
                  </a:lnTo>
                  <a:lnTo>
                    <a:pt x="702" y="697"/>
                  </a:lnTo>
                  <a:lnTo>
                    <a:pt x="692" y="678"/>
                  </a:lnTo>
                  <a:lnTo>
                    <a:pt x="681" y="657"/>
                  </a:lnTo>
                  <a:lnTo>
                    <a:pt x="671" y="634"/>
                  </a:lnTo>
                  <a:lnTo>
                    <a:pt x="669" y="629"/>
                  </a:lnTo>
                  <a:lnTo>
                    <a:pt x="673" y="625"/>
                  </a:lnTo>
                  <a:lnTo>
                    <a:pt x="1154" y="233"/>
                  </a:lnTo>
                  <a:lnTo>
                    <a:pt x="1143" y="213"/>
                  </a:lnTo>
                  <a:lnTo>
                    <a:pt x="1130" y="190"/>
                  </a:lnTo>
                  <a:lnTo>
                    <a:pt x="1114" y="166"/>
                  </a:lnTo>
                  <a:lnTo>
                    <a:pt x="1096" y="140"/>
                  </a:lnTo>
                  <a:lnTo>
                    <a:pt x="1085" y="127"/>
                  </a:lnTo>
                  <a:lnTo>
                    <a:pt x="1075" y="115"/>
                  </a:lnTo>
                  <a:lnTo>
                    <a:pt x="1063" y="102"/>
                  </a:lnTo>
                  <a:lnTo>
                    <a:pt x="1051" y="90"/>
                  </a:lnTo>
                  <a:lnTo>
                    <a:pt x="1038" y="78"/>
                  </a:lnTo>
                  <a:lnTo>
                    <a:pt x="1025" y="66"/>
                  </a:lnTo>
                  <a:lnTo>
                    <a:pt x="1012" y="56"/>
                  </a:lnTo>
                  <a:lnTo>
                    <a:pt x="998" y="44"/>
                  </a:lnTo>
                  <a:lnTo>
                    <a:pt x="998" y="44"/>
                  </a:lnTo>
                  <a:lnTo>
                    <a:pt x="980" y="33"/>
                  </a:lnTo>
                  <a:lnTo>
                    <a:pt x="962" y="23"/>
                  </a:lnTo>
                  <a:lnTo>
                    <a:pt x="943" y="15"/>
                  </a:lnTo>
                  <a:lnTo>
                    <a:pt x="924" y="9"/>
                  </a:lnTo>
                  <a:lnTo>
                    <a:pt x="905" y="4"/>
                  </a:lnTo>
                  <a:lnTo>
                    <a:pt x="886" y="1"/>
                  </a:lnTo>
                  <a:lnTo>
                    <a:pt x="867" y="0"/>
                  </a:lnTo>
                  <a:lnTo>
                    <a:pt x="847" y="1"/>
                  </a:lnTo>
                  <a:lnTo>
                    <a:pt x="833" y="2"/>
                  </a:lnTo>
                  <a:lnTo>
                    <a:pt x="819" y="5"/>
                  </a:lnTo>
                  <a:lnTo>
                    <a:pt x="803" y="7"/>
                  </a:lnTo>
                  <a:lnTo>
                    <a:pt x="788" y="11"/>
                  </a:lnTo>
                  <a:lnTo>
                    <a:pt x="761" y="17"/>
                  </a:lnTo>
                  <a:lnTo>
                    <a:pt x="744" y="22"/>
                  </a:lnTo>
                  <a:lnTo>
                    <a:pt x="743" y="22"/>
                  </a:lnTo>
                  <a:lnTo>
                    <a:pt x="720" y="30"/>
                  </a:lnTo>
                  <a:lnTo>
                    <a:pt x="698" y="38"/>
                  </a:lnTo>
                  <a:lnTo>
                    <a:pt x="676" y="48"/>
                  </a:lnTo>
                  <a:lnTo>
                    <a:pt x="654" y="58"/>
                  </a:lnTo>
                  <a:lnTo>
                    <a:pt x="630" y="69"/>
                  </a:lnTo>
                  <a:lnTo>
                    <a:pt x="608" y="80"/>
                  </a:lnTo>
                  <a:lnTo>
                    <a:pt x="586" y="91"/>
                  </a:lnTo>
                  <a:lnTo>
                    <a:pt x="564" y="103"/>
                  </a:lnTo>
                  <a:lnTo>
                    <a:pt x="543" y="116"/>
                  </a:lnTo>
                  <a:lnTo>
                    <a:pt x="521" y="129"/>
                  </a:lnTo>
                  <a:lnTo>
                    <a:pt x="500" y="143"/>
                  </a:lnTo>
                  <a:lnTo>
                    <a:pt x="479" y="157"/>
                  </a:lnTo>
                  <a:lnTo>
                    <a:pt x="458" y="171"/>
                  </a:lnTo>
                  <a:lnTo>
                    <a:pt x="436" y="186"/>
                  </a:lnTo>
                  <a:lnTo>
                    <a:pt x="416" y="202"/>
                  </a:lnTo>
                  <a:lnTo>
                    <a:pt x="395" y="218"/>
                  </a:lnTo>
                  <a:lnTo>
                    <a:pt x="376" y="235"/>
                  </a:lnTo>
                  <a:lnTo>
                    <a:pt x="356" y="252"/>
                  </a:lnTo>
                  <a:lnTo>
                    <a:pt x="337" y="270"/>
                  </a:lnTo>
                  <a:lnTo>
                    <a:pt x="318" y="287"/>
                  </a:lnTo>
                  <a:lnTo>
                    <a:pt x="299" y="305"/>
                  </a:lnTo>
                  <a:lnTo>
                    <a:pt x="281" y="324"/>
                  </a:lnTo>
                  <a:lnTo>
                    <a:pt x="263" y="342"/>
                  </a:lnTo>
                  <a:lnTo>
                    <a:pt x="244" y="362"/>
                  </a:lnTo>
                  <a:lnTo>
                    <a:pt x="227" y="381"/>
                  </a:lnTo>
                  <a:lnTo>
                    <a:pt x="211" y="401"/>
                  </a:lnTo>
                  <a:lnTo>
                    <a:pt x="195" y="421"/>
                  </a:lnTo>
                  <a:lnTo>
                    <a:pt x="179" y="442"/>
                  </a:lnTo>
                  <a:lnTo>
                    <a:pt x="164" y="463"/>
                  </a:lnTo>
                  <a:lnTo>
                    <a:pt x="149" y="483"/>
                  </a:lnTo>
                  <a:lnTo>
                    <a:pt x="135" y="504"/>
                  </a:lnTo>
                  <a:lnTo>
                    <a:pt x="121" y="526"/>
                  </a:lnTo>
                  <a:close/>
                  <a:moveTo>
                    <a:pt x="853" y="97"/>
                  </a:moveTo>
                  <a:lnTo>
                    <a:pt x="864" y="96"/>
                  </a:lnTo>
                  <a:lnTo>
                    <a:pt x="875" y="97"/>
                  </a:lnTo>
                  <a:lnTo>
                    <a:pt x="886" y="99"/>
                  </a:lnTo>
                  <a:lnTo>
                    <a:pt x="896" y="101"/>
                  </a:lnTo>
                  <a:lnTo>
                    <a:pt x="907" y="105"/>
                  </a:lnTo>
                  <a:lnTo>
                    <a:pt x="918" y="109"/>
                  </a:lnTo>
                  <a:lnTo>
                    <a:pt x="928" y="115"/>
                  </a:lnTo>
                  <a:lnTo>
                    <a:pt x="939" y="122"/>
                  </a:lnTo>
                  <a:lnTo>
                    <a:pt x="953" y="133"/>
                  </a:lnTo>
                  <a:lnTo>
                    <a:pt x="967" y="145"/>
                  </a:lnTo>
                  <a:lnTo>
                    <a:pt x="980" y="157"/>
                  </a:lnTo>
                  <a:lnTo>
                    <a:pt x="991" y="170"/>
                  </a:lnTo>
                  <a:lnTo>
                    <a:pt x="1001" y="181"/>
                  </a:lnTo>
                  <a:lnTo>
                    <a:pt x="1009" y="192"/>
                  </a:lnTo>
                  <a:lnTo>
                    <a:pt x="1016" y="201"/>
                  </a:lnTo>
                  <a:lnTo>
                    <a:pt x="1020" y="209"/>
                  </a:lnTo>
                  <a:lnTo>
                    <a:pt x="1024" y="215"/>
                  </a:lnTo>
                  <a:lnTo>
                    <a:pt x="1023" y="216"/>
                  </a:lnTo>
                  <a:lnTo>
                    <a:pt x="636" y="535"/>
                  </a:lnTo>
                  <a:lnTo>
                    <a:pt x="633" y="523"/>
                  </a:lnTo>
                  <a:lnTo>
                    <a:pt x="629" y="502"/>
                  </a:lnTo>
                  <a:lnTo>
                    <a:pt x="625" y="481"/>
                  </a:lnTo>
                  <a:lnTo>
                    <a:pt x="622" y="461"/>
                  </a:lnTo>
                  <a:lnTo>
                    <a:pt x="620" y="441"/>
                  </a:lnTo>
                  <a:lnTo>
                    <a:pt x="619" y="420"/>
                  </a:lnTo>
                  <a:lnTo>
                    <a:pt x="619" y="401"/>
                  </a:lnTo>
                  <a:lnTo>
                    <a:pt x="620" y="381"/>
                  </a:lnTo>
                  <a:lnTo>
                    <a:pt x="621" y="362"/>
                  </a:lnTo>
                  <a:lnTo>
                    <a:pt x="624" y="344"/>
                  </a:lnTo>
                  <a:lnTo>
                    <a:pt x="627" y="326"/>
                  </a:lnTo>
                  <a:lnTo>
                    <a:pt x="631" y="308"/>
                  </a:lnTo>
                  <a:lnTo>
                    <a:pt x="636" y="290"/>
                  </a:lnTo>
                  <a:lnTo>
                    <a:pt x="642" y="273"/>
                  </a:lnTo>
                  <a:lnTo>
                    <a:pt x="648" y="257"/>
                  </a:lnTo>
                  <a:lnTo>
                    <a:pt x="657" y="240"/>
                  </a:lnTo>
                  <a:lnTo>
                    <a:pt x="665" y="224"/>
                  </a:lnTo>
                  <a:lnTo>
                    <a:pt x="669" y="217"/>
                  </a:lnTo>
                  <a:lnTo>
                    <a:pt x="673" y="210"/>
                  </a:lnTo>
                  <a:lnTo>
                    <a:pt x="681" y="198"/>
                  </a:lnTo>
                  <a:lnTo>
                    <a:pt x="689" y="187"/>
                  </a:lnTo>
                  <a:lnTo>
                    <a:pt x="699" y="176"/>
                  </a:lnTo>
                  <a:lnTo>
                    <a:pt x="708" y="166"/>
                  </a:lnTo>
                  <a:lnTo>
                    <a:pt x="719" y="157"/>
                  </a:lnTo>
                  <a:lnTo>
                    <a:pt x="730" y="147"/>
                  </a:lnTo>
                  <a:lnTo>
                    <a:pt x="741" y="139"/>
                  </a:lnTo>
                  <a:lnTo>
                    <a:pt x="753" y="131"/>
                  </a:lnTo>
                  <a:lnTo>
                    <a:pt x="765" y="124"/>
                  </a:lnTo>
                  <a:lnTo>
                    <a:pt x="777" y="117"/>
                  </a:lnTo>
                  <a:lnTo>
                    <a:pt x="790" y="112"/>
                  </a:lnTo>
                  <a:lnTo>
                    <a:pt x="803" y="107"/>
                  </a:lnTo>
                  <a:lnTo>
                    <a:pt x="815" y="103"/>
                  </a:lnTo>
                  <a:lnTo>
                    <a:pt x="828" y="100"/>
                  </a:lnTo>
                  <a:lnTo>
                    <a:pt x="840" y="98"/>
                  </a:lnTo>
                  <a:lnTo>
                    <a:pt x="853" y="97"/>
                  </a:lnTo>
                  <a:close/>
                  <a:moveTo>
                    <a:pt x="540" y="229"/>
                  </a:moveTo>
                  <a:lnTo>
                    <a:pt x="559" y="217"/>
                  </a:lnTo>
                  <a:lnTo>
                    <a:pt x="554" y="228"/>
                  </a:lnTo>
                  <a:lnTo>
                    <a:pt x="543" y="261"/>
                  </a:lnTo>
                  <a:lnTo>
                    <a:pt x="536" y="285"/>
                  </a:lnTo>
                  <a:lnTo>
                    <a:pt x="530" y="312"/>
                  </a:lnTo>
                  <a:lnTo>
                    <a:pt x="525" y="344"/>
                  </a:lnTo>
                  <a:lnTo>
                    <a:pt x="521" y="380"/>
                  </a:lnTo>
                  <a:lnTo>
                    <a:pt x="520" y="399"/>
                  </a:lnTo>
                  <a:lnTo>
                    <a:pt x="519" y="419"/>
                  </a:lnTo>
                  <a:lnTo>
                    <a:pt x="519" y="441"/>
                  </a:lnTo>
                  <a:lnTo>
                    <a:pt x="520" y="463"/>
                  </a:lnTo>
                  <a:lnTo>
                    <a:pt x="521" y="486"/>
                  </a:lnTo>
                  <a:lnTo>
                    <a:pt x="524" y="509"/>
                  </a:lnTo>
                  <a:lnTo>
                    <a:pt x="527" y="533"/>
                  </a:lnTo>
                  <a:lnTo>
                    <a:pt x="532" y="558"/>
                  </a:lnTo>
                  <a:lnTo>
                    <a:pt x="537" y="583"/>
                  </a:lnTo>
                  <a:lnTo>
                    <a:pt x="544" y="609"/>
                  </a:lnTo>
                  <a:lnTo>
                    <a:pt x="552" y="636"/>
                  </a:lnTo>
                  <a:lnTo>
                    <a:pt x="562" y="663"/>
                  </a:lnTo>
                  <a:lnTo>
                    <a:pt x="572" y="690"/>
                  </a:lnTo>
                  <a:lnTo>
                    <a:pt x="585" y="718"/>
                  </a:lnTo>
                  <a:lnTo>
                    <a:pt x="599" y="747"/>
                  </a:lnTo>
                  <a:lnTo>
                    <a:pt x="614" y="775"/>
                  </a:lnTo>
                  <a:lnTo>
                    <a:pt x="625" y="793"/>
                  </a:lnTo>
                  <a:lnTo>
                    <a:pt x="636" y="811"/>
                  </a:lnTo>
                  <a:lnTo>
                    <a:pt x="647" y="829"/>
                  </a:lnTo>
                  <a:lnTo>
                    <a:pt x="660" y="846"/>
                  </a:lnTo>
                  <a:lnTo>
                    <a:pt x="673" y="862"/>
                  </a:lnTo>
                  <a:lnTo>
                    <a:pt x="687" y="879"/>
                  </a:lnTo>
                  <a:lnTo>
                    <a:pt x="701" y="895"/>
                  </a:lnTo>
                  <a:lnTo>
                    <a:pt x="715" y="911"/>
                  </a:lnTo>
                  <a:lnTo>
                    <a:pt x="731" y="926"/>
                  </a:lnTo>
                  <a:lnTo>
                    <a:pt x="746" y="942"/>
                  </a:lnTo>
                  <a:lnTo>
                    <a:pt x="763" y="957"/>
                  </a:lnTo>
                  <a:lnTo>
                    <a:pt x="780" y="972"/>
                  </a:lnTo>
                  <a:lnTo>
                    <a:pt x="797" y="986"/>
                  </a:lnTo>
                  <a:lnTo>
                    <a:pt x="815" y="1002"/>
                  </a:lnTo>
                  <a:lnTo>
                    <a:pt x="834" y="1016"/>
                  </a:lnTo>
                  <a:lnTo>
                    <a:pt x="854" y="1029"/>
                  </a:lnTo>
                  <a:lnTo>
                    <a:pt x="884" y="1050"/>
                  </a:lnTo>
                  <a:lnTo>
                    <a:pt x="913" y="1069"/>
                  </a:lnTo>
                  <a:lnTo>
                    <a:pt x="942" y="1086"/>
                  </a:lnTo>
                  <a:lnTo>
                    <a:pt x="969" y="1102"/>
                  </a:lnTo>
                  <a:lnTo>
                    <a:pt x="995" y="1116"/>
                  </a:lnTo>
                  <a:lnTo>
                    <a:pt x="1019" y="1129"/>
                  </a:lnTo>
                  <a:lnTo>
                    <a:pt x="1041" y="1140"/>
                  </a:lnTo>
                  <a:lnTo>
                    <a:pt x="1063" y="1150"/>
                  </a:lnTo>
                  <a:lnTo>
                    <a:pt x="1099" y="1165"/>
                  </a:lnTo>
                  <a:lnTo>
                    <a:pt x="1126" y="1176"/>
                  </a:lnTo>
                  <a:lnTo>
                    <a:pt x="1144" y="1184"/>
                  </a:lnTo>
                  <a:lnTo>
                    <a:pt x="1149" y="1185"/>
                  </a:lnTo>
                  <a:lnTo>
                    <a:pt x="609" y="1578"/>
                  </a:lnTo>
                  <a:lnTo>
                    <a:pt x="605" y="1576"/>
                  </a:lnTo>
                  <a:lnTo>
                    <a:pt x="576" y="1565"/>
                  </a:lnTo>
                  <a:lnTo>
                    <a:pt x="548" y="1553"/>
                  </a:lnTo>
                  <a:lnTo>
                    <a:pt x="521" y="1540"/>
                  </a:lnTo>
                  <a:lnTo>
                    <a:pt x="495" y="1528"/>
                  </a:lnTo>
                  <a:lnTo>
                    <a:pt x="469" y="1514"/>
                  </a:lnTo>
                  <a:lnTo>
                    <a:pt x="443" y="1500"/>
                  </a:lnTo>
                  <a:lnTo>
                    <a:pt x="419" y="1485"/>
                  </a:lnTo>
                  <a:lnTo>
                    <a:pt x="396" y="1469"/>
                  </a:lnTo>
                  <a:lnTo>
                    <a:pt x="364" y="1446"/>
                  </a:lnTo>
                  <a:lnTo>
                    <a:pt x="335" y="1421"/>
                  </a:lnTo>
                  <a:lnTo>
                    <a:pt x="307" y="1396"/>
                  </a:lnTo>
                  <a:lnTo>
                    <a:pt x="282" y="1371"/>
                  </a:lnTo>
                  <a:lnTo>
                    <a:pt x="259" y="1343"/>
                  </a:lnTo>
                  <a:lnTo>
                    <a:pt x="237" y="1317"/>
                  </a:lnTo>
                  <a:lnTo>
                    <a:pt x="218" y="1290"/>
                  </a:lnTo>
                  <a:lnTo>
                    <a:pt x="201" y="1263"/>
                  </a:lnTo>
                  <a:lnTo>
                    <a:pt x="186" y="1235"/>
                  </a:lnTo>
                  <a:lnTo>
                    <a:pt x="172" y="1208"/>
                  </a:lnTo>
                  <a:lnTo>
                    <a:pt x="160" y="1181"/>
                  </a:lnTo>
                  <a:lnTo>
                    <a:pt x="150" y="1153"/>
                  </a:lnTo>
                  <a:lnTo>
                    <a:pt x="140" y="1126"/>
                  </a:lnTo>
                  <a:lnTo>
                    <a:pt x="133" y="1100"/>
                  </a:lnTo>
                  <a:lnTo>
                    <a:pt x="126" y="1074"/>
                  </a:lnTo>
                  <a:lnTo>
                    <a:pt x="121" y="1049"/>
                  </a:lnTo>
                  <a:lnTo>
                    <a:pt x="116" y="1025"/>
                  </a:lnTo>
                  <a:lnTo>
                    <a:pt x="113" y="1001"/>
                  </a:lnTo>
                  <a:lnTo>
                    <a:pt x="110" y="977"/>
                  </a:lnTo>
                  <a:lnTo>
                    <a:pt x="108" y="955"/>
                  </a:lnTo>
                  <a:lnTo>
                    <a:pt x="107" y="914"/>
                  </a:lnTo>
                  <a:lnTo>
                    <a:pt x="107" y="879"/>
                  </a:lnTo>
                  <a:lnTo>
                    <a:pt x="109" y="849"/>
                  </a:lnTo>
                  <a:lnTo>
                    <a:pt x="111" y="826"/>
                  </a:lnTo>
                  <a:lnTo>
                    <a:pt x="113" y="810"/>
                  </a:lnTo>
                  <a:lnTo>
                    <a:pt x="115" y="802"/>
                  </a:lnTo>
                  <a:lnTo>
                    <a:pt x="120" y="774"/>
                  </a:lnTo>
                  <a:lnTo>
                    <a:pt x="127" y="745"/>
                  </a:lnTo>
                  <a:lnTo>
                    <a:pt x="135" y="716"/>
                  </a:lnTo>
                  <a:lnTo>
                    <a:pt x="146" y="687"/>
                  </a:lnTo>
                  <a:lnTo>
                    <a:pt x="158" y="658"/>
                  </a:lnTo>
                  <a:lnTo>
                    <a:pt x="173" y="628"/>
                  </a:lnTo>
                  <a:lnTo>
                    <a:pt x="189" y="597"/>
                  </a:lnTo>
                  <a:lnTo>
                    <a:pt x="207" y="568"/>
                  </a:lnTo>
                  <a:lnTo>
                    <a:pt x="222" y="544"/>
                  </a:lnTo>
                  <a:lnTo>
                    <a:pt x="238" y="521"/>
                  </a:lnTo>
                  <a:lnTo>
                    <a:pt x="255" y="498"/>
                  </a:lnTo>
                  <a:lnTo>
                    <a:pt x="273" y="475"/>
                  </a:lnTo>
                  <a:lnTo>
                    <a:pt x="291" y="452"/>
                  </a:lnTo>
                  <a:lnTo>
                    <a:pt x="310" y="430"/>
                  </a:lnTo>
                  <a:lnTo>
                    <a:pt x="330" y="407"/>
                  </a:lnTo>
                  <a:lnTo>
                    <a:pt x="350" y="385"/>
                  </a:lnTo>
                  <a:lnTo>
                    <a:pt x="372" y="364"/>
                  </a:lnTo>
                  <a:lnTo>
                    <a:pt x="394" y="343"/>
                  </a:lnTo>
                  <a:lnTo>
                    <a:pt x="416" y="323"/>
                  </a:lnTo>
                  <a:lnTo>
                    <a:pt x="440" y="303"/>
                  </a:lnTo>
                  <a:lnTo>
                    <a:pt x="465" y="284"/>
                  </a:lnTo>
                  <a:lnTo>
                    <a:pt x="489" y="265"/>
                  </a:lnTo>
                  <a:lnTo>
                    <a:pt x="514" y="247"/>
                  </a:lnTo>
                  <a:lnTo>
                    <a:pt x="540" y="229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5"/>
            <p:cNvSpPr>
              <a:spLocks noEditPoints="1"/>
            </p:cNvSpPr>
            <p:nvPr userDrawn="1"/>
          </p:nvSpPr>
          <p:spPr bwMode="auto">
            <a:xfrm>
              <a:off x="5587" y="568"/>
              <a:ext cx="155" cy="135"/>
            </a:xfrm>
            <a:custGeom>
              <a:avLst/>
              <a:gdLst>
                <a:gd name="T0" fmla="*/ 391 w 1553"/>
                <a:gd name="T1" fmla="*/ 1179 h 1349"/>
                <a:gd name="T2" fmla="*/ 507 w 1553"/>
                <a:gd name="T3" fmla="*/ 1261 h 1349"/>
                <a:gd name="T4" fmla="*/ 615 w 1553"/>
                <a:gd name="T5" fmla="*/ 1306 h 1349"/>
                <a:gd name="T6" fmla="*/ 738 w 1553"/>
                <a:gd name="T7" fmla="*/ 1337 h 1349"/>
                <a:gd name="T8" fmla="*/ 903 w 1553"/>
                <a:gd name="T9" fmla="*/ 1349 h 1349"/>
                <a:gd name="T10" fmla="*/ 1056 w 1553"/>
                <a:gd name="T11" fmla="*/ 1328 h 1349"/>
                <a:gd name="T12" fmla="*/ 1156 w 1553"/>
                <a:gd name="T13" fmla="*/ 1295 h 1349"/>
                <a:gd name="T14" fmla="*/ 1251 w 1553"/>
                <a:gd name="T15" fmla="*/ 1249 h 1349"/>
                <a:gd name="T16" fmla="*/ 1343 w 1553"/>
                <a:gd name="T17" fmla="*/ 1188 h 1349"/>
                <a:gd name="T18" fmla="*/ 1464 w 1553"/>
                <a:gd name="T19" fmla="*/ 1071 h 1349"/>
                <a:gd name="T20" fmla="*/ 1264 w 1553"/>
                <a:gd name="T21" fmla="*/ 68 h 1349"/>
                <a:gd name="T22" fmla="*/ 1106 w 1553"/>
                <a:gd name="T23" fmla="*/ 271 h 1349"/>
                <a:gd name="T24" fmla="*/ 1012 w 1553"/>
                <a:gd name="T25" fmla="*/ 365 h 1349"/>
                <a:gd name="T26" fmla="*/ 837 w 1553"/>
                <a:gd name="T27" fmla="*/ 495 h 1349"/>
                <a:gd name="T28" fmla="*/ 751 w 1553"/>
                <a:gd name="T29" fmla="*/ 538 h 1349"/>
                <a:gd name="T30" fmla="*/ 665 w 1553"/>
                <a:gd name="T31" fmla="*/ 566 h 1349"/>
                <a:gd name="T32" fmla="*/ 559 w 1553"/>
                <a:gd name="T33" fmla="*/ 583 h 1349"/>
                <a:gd name="T34" fmla="*/ 279 w 1553"/>
                <a:gd name="T35" fmla="*/ 9 h 1349"/>
                <a:gd name="T36" fmla="*/ 175 w 1553"/>
                <a:gd name="T37" fmla="*/ 45 h 1349"/>
                <a:gd name="T38" fmla="*/ 101 w 1553"/>
                <a:gd name="T39" fmla="*/ 90 h 1349"/>
                <a:gd name="T40" fmla="*/ 43 w 1553"/>
                <a:gd name="T41" fmla="*/ 149 h 1349"/>
                <a:gd name="T42" fmla="*/ 9 w 1553"/>
                <a:gd name="T43" fmla="*/ 233 h 1349"/>
                <a:gd name="T44" fmla="*/ 0 w 1553"/>
                <a:gd name="T45" fmla="*/ 325 h 1349"/>
                <a:gd name="T46" fmla="*/ 6 w 1553"/>
                <a:gd name="T47" fmla="*/ 422 h 1349"/>
                <a:gd name="T48" fmla="*/ 27 w 1553"/>
                <a:gd name="T49" fmla="*/ 545 h 1349"/>
                <a:gd name="T50" fmla="*/ 61 w 1553"/>
                <a:gd name="T51" fmla="*/ 668 h 1349"/>
                <a:gd name="T52" fmla="*/ 110 w 1553"/>
                <a:gd name="T53" fmla="*/ 788 h 1349"/>
                <a:gd name="T54" fmla="*/ 169 w 1553"/>
                <a:gd name="T55" fmla="*/ 904 h 1349"/>
                <a:gd name="T56" fmla="*/ 239 w 1553"/>
                <a:gd name="T57" fmla="*/ 1012 h 1349"/>
                <a:gd name="T58" fmla="*/ 108 w 1553"/>
                <a:gd name="T59" fmla="*/ 233 h 1349"/>
                <a:gd name="T60" fmla="*/ 137 w 1553"/>
                <a:gd name="T61" fmla="*/ 186 h 1349"/>
                <a:gd name="T62" fmla="*/ 202 w 1553"/>
                <a:gd name="T63" fmla="*/ 142 h 1349"/>
                <a:gd name="T64" fmla="*/ 263 w 1553"/>
                <a:gd name="T65" fmla="*/ 119 h 1349"/>
                <a:gd name="T66" fmla="*/ 421 w 1553"/>
                <a:gd name="T67" fmla="*/ 582 h 1349"/>
                <a:gd name="T68" fmla="*/ 322 w 1553"/>
                <a:gd name="T69" fmla="*/ 560 h 1349"/>
                <a:gd name="T70" fmla="*/ 237 w 1553"/>
                <a:gd name="T71" fmla="*/ 520 h 1349"/>
                <a:gd name="T72" fmla="*/ 168 w 1553"/>
                <a:gd name="T73" fmla="*/ 463 h 1349"/>
                <a:gd name="T74" fmla="*/ 133 w 1553"/>
                <a:gd name="T75" fmla="*/ 415 h 1349"/>
                <a:gd name="T76" fmla="*/ 107 w 1553"/>
                <a:gd name="T77" fmla="*/ 349 h 1349"/>
                <a:gd name="T78" fmla="*/ 98 w 1553"/>
                <a:gd name="T79" fmla="*/ 282 h 1349"/>
                <a:gd name="T80" fmla="*/ 129 w 1553"/>
                <a:gd name="T81" fmla="*/ 561 h 1349"/>
                <a:gd name="T82" fmla="*/ 239 w 1553"/>
                <a:gd name="T83" fmla="*/ 632 h 1349"/>
                <a:gd name="T84" fmla="*/ 350 w 1553"/>
                <a:gd name="T85" fmla="*/ 674 h 1349"/>
                <a:gd name="T86" fmla="*/ 469 w 1553"/>
                <a:gd name="T87" fmla="*/ 695 h 1349"/>
                <a:gd name="T88" fmla="*/ 613 w 1553"/>
                <a:gd name="T89" fmla="*/ 691 h 1349"/>
                <a:gd name="T90" fmla="*/ 737 w 1553"/>
                <a:gd name="T91" fmla="*/ 666 h 1349"/>
                <a:gd name="T92" fmla="*/ 836 w 1553"/>
                <a:gd name="T93" fmla="*/ 626 h 1349"/>
                <a:gd name="T94" fmla="*/ 934 w 1553"/>
                <a:gd name="T95" fmla="*/ 572 h 1349"/>
                <a:gd name="T96" fmla="*/ 1047 w 1553"/>
                <a:gd name="T97" fmla="*/ 487 h 1349"/>
                <a:gd name="T98" fmla="*/ 1155 w 1553"/>
                <a:gd name="T99" fmla="*/ 386 h 1349"/>
                <a:gd name="T100" fmla="*/ 1231 w 1553"/>
                <a:gd name="T101" fmla="*/ 298 h 1349"/>
                <a:gd name="T102" fmla="*/ 1375 w 1553"/>
                <a:gd name="T103" fmla="*/ 1006 h 1349"/>
                <a:gd name="T104" fmla="*/ 1269 w 1553"/>
                <a:gd name="T105" fmla="*/ 1102 h 1349"/>
                <a:gd name="T106" fmla="*/ 1107 w 1553"/>
                <a:gd name="T107" fmla="*/ 1194 h 1349"/>
                <a:gd name="T108" fmla="*/ 951 w 1553"/>
                <a:gd name="T109" fmla="*/ 1235 h 1349"/>
                <a:gd name="T110" fmla="*/ 810 w 1553"/>
                <a:gd name="T111" fmla="*/ 1238 h 1349"/>
                <a:gd name="T112" fmla="*/ 690 w 1553"/>
                <a:gd name="T113" fmla="*/ 1218 h 1349"/>
                <a:gd name="T114" fmla="*/ 554 w 1553"/>
                <a:gd name="T115" fmla="*/ 1168 h 1349"/>
                <a:gd name="T116" fmla="*/ 447 w 1553"/>
                <a:gd name="T117" fmla="*/ 1099 h 1349"/>
                <a:gd name="T118" fmla="*/ 336 w 1553"/>
                <a:gd name="T119" fmla="*/ 982 h 1349"/>
                <a:gd name="T120" fmla="*/ 253 w 1553"/>
                <a:gd name="T121" fmla="*/ 863 h 1349"/>
                <a:gd name="T122" fmla="*/ 185 w 1553"/>
                <a:gd name="T123" fmla="*/ 729 h 1349"/>
                <a:gd name="T124" fmla="*/ 134 w 1553"/>
                <a:gd name="T125" fmla="*/ 58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3" h="1349">
                  <a:moveTo>
                    <a:pt x="286" y="1073"/>
                  </a:moveTo>
                  <a:lnTo>
                    <a:pt x="312" y="1102"/>
                  </a:lnTo>
                  <a:lnTo>
                    <a:pt x="338" y="1129"/>
                  </a:lnTo>
                  <a:lnTo>
                    <a:pt x="364" y="1155"/>
                  </a:lnTo>
                  <a:lnTo>
                    <a:pt x="391" y="1179"/>
                  </a:lnTo>
                  <a:lnTo>
                    <a:pt x="418" y="1201"/>
                  </a:lnTo>
                  <a:lnTo>
                    <a:pt x="445" y="1223"/>
                  </a:lnTo>
                  <a:lnTo>
                    <a:pt x="472" y="1241"/>
                  </a:lnTo>
                  <a:lnTo>
                    <a:pt x="500" y="1257"/>
                  </a:lnTo>
                  <a:lnTo>
                    <a:pt x="507" y="1261"/>
                  </a:lnTo>
                  <a:lnTo>
                    <a:pt x="522" y="1269"/>
                  </a:lnTo>
                  <a:lnTo>
                    <a:pt x="545" y="1279"/>
                  </a:lnTo>
                  <a:lnTo>
                    <a:pt x="576" y="1292"/>
                  </a:lnTo>
                  <a:lnTo>
                    <a:pt x="595" y="1299"/>
                  </a:lnTo>
                  <a:lnTo>
                    <a:pt x="615" y="1306"/>
                  </a:lnTo>
                  <a:lnTo>
                    <a:pt x="636" y="1313"/>
                  </a:lnTo>
                  <a:lnTo>
                    <a:pt x="659" y="1320"/>
                  </a:lnTo>
                  <a:lnTo>
                    <a:pt x="684" y="1326"/>
                  </a:lnTo>
                  <a:lnTo>
                    <a:pt x="711" y="1332"/>
                  </a:lnTo>
                  <a:lnTo>
                    <a:pt x="738" y="1337"/>
                  </a:lnTo>
                  <a:lnTo>
                    <a:pt x="767" y="1342"/>
                  </a:lnTo>
                  <a:lnTo>
                    <a:pt x="801" y="1346"/>
                  </a:lnTo>
                  <a:lnTo>
                    <a:pt x="835" y="1348"/>
                  </a:lnTo>
                  <a:lnTo>
                    <a:pt x="869" y="1349"/>
                  </a:lnTo>
                  <a:lnTo>
                    <a:pt x="903" y="1349"/>
                  </a:lnTo>
                  <a:lnTo>
                    <a:pt x="937" y="1347"/>
                  </a:lnTo>
                  <a:lnTo>
                    <a:pt x="970" y="1343"/>
                  </a:lnTo>
                  <a:lnTo>
                    <a:pt x="1003" y="1339"/>
                  </a:lnTo>
                  <a:lnTo>
                    <a:pt x="1036" y="1332"/>
                  </a:lnTo>
                  <a:lnTo>
                    <a:pt x="1056" y="1328"/>
                  </a:lnTo>
                  <a:lnTo>
                    <a:pt x="1076" y="1322"/>
                  </a:lnTo>
                  <a:lnTo>
                    <a:pt x="1096" y="1316"/>
                  </a:lnTo>
                  <a:lnTo>
                    <a:pt x="1116" y="1310"/>
                  </a:lnTo>
                  <a:lnTo>
                    <a:pt x="1136" y="1303"/>
                  </a:lnTo>
                  <a:lnTo>
                    <a:pt x="1156" y="1295"/>
                  </a:lnTo>
                  <a:lnTo>
                    <a:pt x="1175" y="1287"/>
                  </a:lnTo>
                  <a:lnTo>
                    <a:pt x="1194" y="1279"/>
                  </a:lnTo>
                  <a:lnTo>
                    <a:pt x="1213" y="1269"/>
                  </a:lnTo>
                  <a:lnTo>
                    <a:pt x="1232" y="1259"/>
                  </a:lnTo>
                  <a:lnTo>
                    <a:pt x="1251" y="1249"/>
                  </a:lnTo>
                  <a:lnTo>
                    <a:pt x="1269" y="1238"/>
                  </a:lnTo>
                  <a:lnTo>
                    <a:pt x="1288" y="1227"/>
                  </a:lnTo>
                  <a:lnTo>
                    <a:pt x="1307" y="1215"/>
                  </a:lnTo>
                  <a:lnTo>
                    <a:pt x="1325" y="1201"/>
                  </a:lnTo>
                  <a:lnTo>
                    <a:pt x="1343" y="1188"/>
                  </a:lnTo>
                  <a:lnTo>
                    <a:pt x="1368" y="1167"/>
                  </a:lnTo>
                  <a:lnTo>
                    <a:pt x="1393" y="1145"/>
                  </a:lnTo>
                  <a:lnTo>
                    <a:pt x="1417" y="1122"/>
                  </a:lnTo>
                  <a:lnTo>
                    <a:pt x="1441" y="1097"/>
                  </a:lnTo>
                  <a:lnTo>
                    <a:pt x="1464" y="1071"/>
                  </a:lnTo>
                  <a:lnTo>
                    <a:pt x="1487" y="1044"/>
                  </a:lnTo>
                  <a:lnTo>
                    <a:pt x="1511" y="1015"/>
                  </a:lnTo>
                  <a:lnTo>
                    <a:pt x="1534" y="986"/>
                  </a:lnTo>
                  <a:lnTo>
                    <a:pt x="1553" y="959"/>
                  </a:lnTo>
                  <a:lnTo>
                    <a:pt x="1264" y="68"/>
                  </a:lnTo>
                  <a:lnTo>
                    <a:pt x="1211" y="140"/>
                  </a:lnTo>
                  <a:lnTo>
                    <a:pt x="1165" y="200"/>
                  </a:lnTo>
                  <a:lnTo>
                    <a:pt x="1145" y="225"/>
                  </a:lnTo>
                  <a:lnTo>
                    <a:pt x="1125" y="249"/>
                  </a:lnTo>
                  <a:lnTo>
                    <a:pt x="1106" y="271"/>
                  </a:lnTo>
                  <a:lnTo>
                    <a:pt x="1087" y="292"/>
                  </a:lnTo>
                  <a:lnTo>
                    <a:pt x="1068" y="312"/>
                  </a:lnTo>
                  <a:lnTo>
                    <a:pt x="1050" y="330"/>
                  </a:lnTo>
                  <a:lnTo>
                    <a:pt x="1031" y="348"/>
                  </a:lnTo>
                  <a:lnTo>
                    <a:pt x="1012" y="365"/>
                  </a:lnTo>
                  <a:lnTo>
                    <a:pt x="970" y="399"/>
                  </a:lnTo>
                  <a:lnTo>
                    <a:pt x="923" y="436"/>
                  </a:lnTo>
                  <a:lnTo>
                    <a:pt x="888" y="462"/>
                  </a:lnTo>
                  <a:lnTo>
                    <a:pt x="854" y="484"/>
                  </a:lnTo>
                  <a:lnTo>
                    <a:pt x="837" y="495"/>
                  </a:lnTo>
                  <a:lnTo>
                    <a:pt x="819" y="505"/>
                  </a:lnTo>
                  <a:lnTo>
                    <a:pt x="802" y="514"/>
                  </a:lnTo>
                  <a:lnTo>
                    <a:pt x="785" y="522"/>
                  </a:lnTo>
                  <a:lnTo>
                    <a:pt x="768" y="530"/>
                  </a:lnTo>
                  <a:lnTo>
                    <a:pt x="751" y="538"/>
                  </a:lnTo>
                  <a:lnTo>
                    <a:pt x="734" y="545"/>
                  </a:lnTo>
                  <a:lnTo>
                    <a:pt x="717" y="551"/>
                  </a:lnTo>
                  <a:lnTo>
                    <a:pt x="699" y="556"/>
                  </a:lnTo>
                  <a:lnTo>
                    <a:pt x="682" y="561"/>
                  </a:lnTo>
                  <a:lnTo>
                    <a:pt x="665" y="566"/>
                  </a:lnTo>
                  <a:lnTo>
                    <a:pt x="648" y="569"/>
                  </a:lnTo>
                  <a:lnTo>
                    <a:pt x="629" y="573"/>
                  </a:lnTo>
                  <a:lnTo>
                    <a:pt x="607" y="577"/>
                  </a:lnTo>
                  <a:lnTo>
                    <a:pt x="584" y="580"/>
                  </a:lnTo>
                  <a:lnTo>
                    <a:pt x="559" y="583"/>
                  </a:lnTo>
                  <a:lnTo>
                    <a:pt x="553" y="584"/>
                  </a:lnTo>
                  <a:lnTo>
                    <a:pt x="551" y="578"/>
                  </a:lnTo>
                  <a:lnTo>
                    <a:pt x="328" y="0"/>
                  </a:lnTo>
                  <a:lnTo>
                    <a:pt x="306" y="4"/>
                  </a:lnTo>
                  <a:lnTo>
                    <a:pt x="279" y="9"/>
                  </a:lnTo>
                  <a:lnTo>
                    <a:pt x="251" y="17"/>
                  </a:lnTo>
                  <a:lnTo>
                    <a:pt x="221" y="27"/>
                  </a:lnTo>
                  <a:lnTo>
                    <a:pt x="205" y="32"/>
                  </a:lnTo>
                  <a:lnTo>
                    <a:pt x="190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0"/>
                  </a:lnTo>
                  <a:lnTo>
                    <a:pt x="115" y="79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3" y="103"/>
                  </a:lnTo>
                  <a:lnTo>
                    <a:pt x="68" y="118"/>
                  </a:lnTo>
                  <a:lnTo>
                    <a:pt x="55" y="133"/>
                  </a:lnTo>
                  <a:lnTo>
                    <a:pt x="43" y="149"/>
                  </a:lnTo>
                  <a:lnTo>
                    <a:pt x="33" y="166"/>
                  </a:lnTo>
                  <a:lnTo>
                    <a:pt x="24" y="183"/>
                  </a:lnTo>
                  <a:lnTo>
                    <a:pt x="17" y="201"/>
                  </a:lnTo>
                  <a:lnTo>
                    <a:pt x="12" y="219"/>
                  </a:lnTo>
                  <a:lnTo>
                    <a:pt x="9" y="233"/>
                  </a:lnTo>
                  <a:lnTo>
                    <a:pt x="7" y="247"/>
                  </a:lnTo>
                  <a:lnTo>
                    <a:pt x="5" y="263"/>
                  </a:lnTo>
                  <a:lnTo>
                    <a:pt x="3" y="279"/>
                  </a:lnTo>
                  <a:lnTo>
                    <a:pt x="1" y="307"/>
                  </a:lnTo>
                  <a:lnTo>
                    <a:pt x="0" y="325"/>
                  </a:lnTo>
                  <a:lnTo>
                    <a:pt x="0" y="326"/>
                  </a:lnTo>
                  <a:lnTo>
                    <a:pt x="1" y="350"/>
                  </a:lnTo>
                  <a:lnTo>
                    <a:pt x="2" y="374"/>
                  </a:lnTo>
                  <a:lnTo>
                    <a:pt x="4" y="398"/>
                  </a:lnTo>
                  <a:lnTo>
                    <a:pt x="6" y="422"/>
                  </a:lnTo>
                  <a:lnTo>
                    <a:pt x="9" y="446"/>
                  </a:lnTo>
                  <a:lnTo>
                    <a:pt x="13" y="471"/>
                  </a:lnTo>
                  <a:lnTo>
                    <a:pt x="17" y="496"/>
                  </a:lnTo>
                  <a:lnTo>
                    <a:pt x="21" y="520"/>
                  </a:lnTo>
                  <a:lnTo>
                    <a:pt x="27" y="545"/>
                  </a:lnTo>
                  <a:lnTo>
                    <a:pt x="33" y="569"/>
                  </a:lnTo>
                  <a:lnTo>
                    <a:pt x="39" y="594"/>
                  </a:lnTo>
                  <a:lnTo>
                    <a:pt x="46" y="618"/>
                  </a:lnTo>
                  <a:lnTo>
                    <a:pt x="53" y="643"/>
                  </a:lnTo>
                  <a:lnTo>
                    <a:pt x="61" y="668"/>
                  </a:lnTo>
                  <a:lnTo>
                    <a:pt x="70" y="692"/>
                  </a:lnTo>
                  <a:lnTo>
                    <a:pt x="79" y="717"/>
                  </a:lnTo>
                  <a:lnTo>
                    <a:pt x="88" y="741"/>
                  </a:lnTo>
                  <a:lnTo>
                    <a:pt x="98" y="764"/>
                  </a:lnTo>
                  <a:lnTo>
                    <a:pt x="110" y="788"/>
                  </a:lnTo>
                  <a:lnTo>
                    <a:pt x="121" y="812"/>
                  </a:lnTo>
                  <a:lnTo>
                    <a:pt x="132" y="835"/>
                  </a:lnTo>
                  <a:lnTo>
                    <a:pt x="144" y="859"/>
                  </a:lnTo>
                  <a:lnTo>
                    <a:pt x="156" y="882"/>
                  </a:lnTo>
                  <a:lnTo>
                    <a:pt x="169" y="904"/>
                  </a:lnTo>
                  <a:lnTo>
                    <a:pt x="182" y="926"/>
                  </a:lnTo>
                  <a:lnTo>
                    <a:pt x="196" y="948"/>
                  </a:lnTo>
                  <a:lnTo>
                    <a:pt x="210" y="970"/>
                  </a:lnTo>
                  <a:lnTo>
                    <a:pt x="224" y="991"/>
                  </a:lnTo>
                  <a:lnTo>
                    <a:pt x="239" y="1012"/>
                  </a:lnTo>
                  <a:lnTo>
                    <a:pt x="254" y="1033"/>
                  </a:lnTo>
                  <a:lnTo>
                    <a:pt x="270" y="1053"/>
                  </a:lnTo>
                  <a:lnTo>
                    <a:pt x="286" y="1073"/>
                  </a:lnTo>
                  <a:close/>
                  <a:moveTo>
                    <a:pt x="105" y="243"/>
                  </a:moveTo>
                  <a:lnTo>
                    <a:pt x="108" y="233"/>
                  </a:lnTo>
                  <a:lnTo>
                    <a:pt x="112" y="223"/>
                  </a:lnTo>
                  <a:lnTo>
                    <a:pt x="117" y="213"/>
                  </a:lnTo>
                  <a:lnTo>
                    <a:pt x="122" y="204"/>
                  </a:lnTo>
                  <a:lnTo>
                    <a:pt x="129" y="195"/>
                  </a:lnTo>
                  <a:lnTo>
                    <a:pt x="137" y="186"/>
                  </a:lnTo>
                  <a:lnTo>
                    <a:pt x="146" y="178"/>
                  </a:lnTo>
                  <a:lnTo>
                    <a:pt x="155" y="170"/>
                  </a:lnTo>
                  <a:lnTo>
                    <a:pt x="170" y="160"/>
                  </a:lnTo>
                  <a:lnTo>
                    <a:pt x="186" y="150"/>
                  </a:lnTo>
                  <a:lnTo>
                    <a:pt x="202" y="142"/>
                  </a:lnTo>
                  <a:lnTo>
                    <a:pt x="217" y="135"/>
                  </a:lnTo>
                  <a:lnTo>
                    <a:pt x="231" y="129"/>
                  </a:lnTo>
                  <a:lnTo>
                    <a:pt x="244" y="125"/>
                  </a:lnTo>
                  <a:lnTo>
                    <a:pt x="255" y="122"/>
                  </a:lnTo>
                  <a:lnTo>
                    <a:pt x="263" y="119"/>
                  </a:lnTo>
                  <a:lnTo>
                    <a:pt x="270" y="118"/>
                  </a:lnTo>
                  <a:lnTo>
                    <a:pt x="271" y="119"/>
                  </a:lnTo>
                  <a:lnTo>
                    <a:pt x="455" y="585"/>
                  </a:lnTo>
                  <a:lnTo>
                    <a:pt x="442" y="584"/>
                  </a:lnTo>
                  <a:lnTo>
                    <a:pt x="421" y="582"/>
                  </a:lnTo>
                  <a:lnTo>
                    <a:pt x="400" y="579"/>
                  </a:lnTo>
                  <a:lnTo>
                    <a:pt x="380" y="575"/>
                  </a:lnTo>
                  <a:lnTo>
                    <a:pt x="360" y="571"/>
                  </a:lnTo>
                  <a:lnTo>
                    <a:pt x="341" y="566"/>
                  </a:lnTo>
                  <a:lnTo>
                    <a:pt x="322" y="560"/>
                  </a:lnTo>
                  <a:lnTo>
                    <a:pt x="304" y="553"/>
                  </a:lnTo>
                  <a:lnTo>
                    <a:pt x="286" y="546"/>
                  </a:lnTo>
                  <a:lnTo>
                    <a:pt x="269" y="538"/>
                  </a:lnTo>
                  <a:lnTo>
                    <a:pt x="252" y="529"/>
                  </a:lnTo>
                  <a:lnTo>
                    <a:pt x="237" y="520"/>
                  </a:lnTo>
                  <a:lnTo>
                    <a:pt x="222" y="510"/>
                  </a:lnTo>
                  <a:lnTo>
                    <a:pt x="207" y="499"/>
                  </a:lnTo>
                  <a:lnTo>
                    <a:pt x="193" y="488"/>
                  </a:lnTo>
                  <a:lnTo>
                    <a:pt x="180" y="476"/>
                  </a:lnTo>
                  <a:lnTo>
                    <a:pt x="168" y="463"/>
                  </a:lnTo>
                  <a:lnTo>
                    <a:pt x="162" y="456"/>
                  </a:lnTo>
                  <a:lnTo>
                    <a:pt x="157" y="450"/>
                  </a:lnTo>
                  <a:lnTo>
                    <a:pt x="148" y="439"/>
                  </a:lnTo>
                  <a:lnTo>
                    <a:pt x="140" y="427"/>
                  </a:lnTo>
                  <a:lnTo>
                    <a:pt x="133" y="415"/>
                  </a:lnTo>
                  <a:lnTo>
                    <a:pt x="126" y="403"/>
                  </a:lnTo>
                  <a:lnTo>
                    <a:pt x="120" y="390"/>
                  </a:lnTo>
                  <a:lnTo>
                    <a:pt x="115" y="377"/>
                  </a:lnTo>
                  <a:lnTo>
                    <a:pt x="111" y="363"/>
                  </a:lnTo>
                  <a:lnTo>
                    <a:pt x="107" y="349"/>
                  </a:lnTo>
                  <a:lnTo>
                    <a:pt x="104" y="336"/>
                  </a:lnTo>
                  <a:lnTo>
                    <a:pt x="101" y="322"/>
                  </a:lnTo>
                  <a:lnTo>
                    <a:pt x="99" y="308"/>
                  </a:lnTo>
                  <a:lnTo>
                    <a:pt x="98" y="295"/>
                  </a:lnTo>
                  <a:lnTo>
                    <a:pt x="98" y="282"/>
                  </a:lnTo>
                  <a:lnTo>
                    <a:pt x="99" y="268"/>
                  </a:lnTo>
                  <a:lnTo>
                    <a:pt x="102" y="255"/>
                  </a:lnTo>
                  <a:lnTo>
                    <a:pt x="105" y="243"/>
                  </a:lnTo>
                  <a:close/>
                  <a:moveTo>
                    <a:pt x="134" y="582"/>
                  </a:moveTo>
                  <a:lnTo>
                    <a:pt x="129" y="561"/>
                  </a:lnTo>
                  <a:lnTo>
                    <a:pt x="138" y="569"/>
                  </a:lnTo>
                  <a:lnTo>
                    <a:pt x="165" y="589"/>
                  </a:lnTo>
                  <a:lnTo>
                    <a:pt x="185" y="603"/>
                  </a:lnTo>
                  <a:lnTo>
                    <a:pt x="210" y="617"/>
                  </a:lnTo>
                  <a:lnTo>
                    <a:pt x="239" y="632"/>
                  </a:lnTo>
                  <a:lnTo>
                    <a:pt x="271" y="647"/>
                  </a:lnTo>
                  <a:lnTo>
                    <a:pt x="289" y="655"/>
                  </a:lnTo>
                  <a:lnTo>
                    <a:pt x="309" y="662"/>
                  </a:lnTo>
                  <a:lnTo>
                    <a:pt x="329" y="668"/>
                  </a:lnTo>
                  <a:lnTo>
                    <a:pt x="350" y="674"/>
                  </a:lnTo>
                  <a:lnTo>
                    <a:pt x="372" y="680"/>
                  </a:lnTo>
                  <a:lnTo>
                    <a:pt x="395" y="685"/>
                  </a:lnTo>
                  <a:lnTo>
                    <a:pt x="419" y="689"/>
                  </a:lnTo>
                  <a:lnTo>
                    <a:pt x="444" y="692"/>
                  </a:lnTo>
                  <a:lnTo>
                    <a:pt x="469" y="695"/>
                  </a:lnTo>
                  <a:lnTo>
                    <a:pt x="496" y="696"/>
                  </a:lnTo>
                  <a:lnTo>
                    <a:pt x="525" y="697"/>
                  </a:lnTo>
                  <a:lnTo>
                    <a:pt x="553" y="696"/>
                  </a:lnTo>
                  <a:lnTo>
                    <a:pt x="583" y="694"/>
                  </a:lnTo>
                  <a:lnTo>
                    <a:pt x="613" y="691"/>
                  </a:lnTo>
                  <a:lnTo>
                    <a:pt x="644" y="687"/>
                  </a:lnTo>
                  <a:lnTo>
                    <a:pt x="676" y="681"/>
                  </a:lnTo>
                  <a:lnTo>
                    <a:pt x="696" y="676"/>
                  </a:lnTo>
                  <a:lnTo>
                    <a:pt x="717" y="671"/>
                  </a:lnTo>
                  <a:lnTo>
                    <a:pt x="737" y="666"/>
                  </a:lnTo>
                  <a:lnTo>
                    <a:pt x="757" y="659"/>
                  </a:lnTo>
                  <a:lnTo>
                    <a:pt x="777" y="652"/>
                  </a:lnTo>
                  <a:lnTo>
                    <a:pt x="797" y="643"/>
                  </a:lnTo>
                  <a:lnTo>
                    <a:pt x="816" y="635"/>
                  </a:lnTo>
                  <a:lnTo>
                    <a:pt x="836" y="626"/>
                  </a:lnTo>
                  <a:lnTo>
                    <a:pt x="856" y="616"/>
                  </a:lnTo>
                  <a:lnTo>
                    <a:pt x="875" y="606"/>
                  </a:lnTo>
                  <a:lnTo>
                    <a:pt x="894" y="595"/>
                  </a:lnTo>
                  <a:lnTo>
                    <a:pt x="915" y="584"/>
                  </a:lnTo>
                  <a:lnTo>
                    <a:pt x="934" y="572"/>
                  </a:lnTo>
                  <a:lnTo>
                    <a:pt x="953" y="559"/>
                  </a:lnTo>
                  <a:lnTo>
                    <a:pt x="972" y="546"/>
                  </a:lnTo>
                  <a:lnTo>
                    <a:pt x="991" y="532"/>
                  </a:lnTo>
                  <a:lnTo>
                    <a:pt x="1020" y="509"/>
                  </a:lnTo>
                  <a:lnTo>
                    <a:pt x="1047" y="487"/>
                  </a:lnTo>
                  <a:lnTo>
                    <a:pt x="1072" y="466"/>
                  </a:lnTo>
                  <a:lnTo>
                    <a:pt x="1096" y="444"/>
                  </a:lnTo>
                  <a:lnTo>
                    <a:pt x="1118" y="424"/>
                  </a:lnTo>
                  <a:lnTo>
                    <a:pt x="1138" y="404"/>
                  </a:lnTo>
                  <a:lnTo>
                    <a:pt x="1155" y="386"/>
                  </a:lnTo>
                  <a:lnTo>
                    <a:pt x="1171" y="370"/>
                  </a:lnTo>
                  <a:lnTo>
                    <a:pt x="1197" y="340"/>
                  </a:lnTo>
                  <a:lnTo>
                    <a:pt x="1216" y="318"/>
                  </a:lnTo>
                  <a:lnTo>
                    <a:pt x="1227" y="304"/>
                  </a:lnTo>
                  <a:lnTo>
                    <a:pt x="1231" y="298"/>
                  </a:lnTo>
                  <a:lnTo>
                    <a:pt x="1437" y="933"/>
                  </a:lnTo>
                  <a:lnTo>
                    <a:pt x="1435" y="936"/>
                  </a:lnTo>
                  <a:lnTo>
                    <a:pt x="1415" y="960"/>
                  </a:lnTo>
                  <a:lnTo>
                    <a:pt x="1396" y="983"/>
                  </a:lnTo>
                  <a:lnTo>
                    <a:pt x="1375" y="1006"/>
                  </a:lnTo>
                  <a:lnTo>
                    <a:pt x="1355" y="1028"/>
                  </a:lnTo>
                  <a:lnTo>
                    <a:pt x="1334" y="1048"/>
                  </a:lnTo>
                  <a:lnTo>
                    <a:pt x="1313" y="1067"/>
                  </a:lnTo>
                  <a:lnTo>
                    <a:pt x="1290" y="1085"/>
                  </a:lnTo>
                  <a:lnTo>
                    <a:pt x="1269" y="1102"/>
                  </a:lnTo>
                  <a:lnTo>
                    <a:pt x="1236" y="1125"/>
                  </a:lnTo>
                  <a:lnTo>
                    <a:pt x="1204" y="1146"/>
                  </a:lnTo>
                  <a:lnTo>
                    <a:pt x="1172" y="1164"/>
                  </a:lnTo>
                  <a:lnTo>
                    <a:pt x="1139" y="1180"/>
                  </a:lnTo>
                  <a:lnTo>
                    <a:pt x="1107" y="1194"/>
                  </a:lnTo>
                  <a:lnTo>
                    <a:pt x="1075" y="1206"/>
                  </a:lnTo>
                  <a:lnTo>
                    <a:pt x="1043" y="1216"/>
                  </a:lnTo>
                  <a:lnTo>
                    <a:pt x="1012" y="1224"/>
                  </a:lnTo>
                  <a:lnTo>
                    <a:pt x="981" y="1230"/>
                  </a:lnTo>
                  <a:lnTo>
                    <a:pt x="951" y="1235"/>
                  </a:lnTo>
                  <a:lnTo>
                    <a:pt x="922" y="1238"/>
                  </a:lnTo>
                  <a:lnTo>
                    <a:pt x="892" y="1240"/>
                  </a:lnTo>
                  <a:lnTo>
                    <a:pt x="864" y="1240"/>
                  </a:lnTo>
                  <a:lnTo>
                    <a:pt x="836" y="1240"/>
                  </a:lnTo>
                  <a:lnTo>
                    <a:pt x="810" y="1238"/>
                  </a:lnTo>
                  <a:lnTo>
                    <a:pt x="784" y="1235"/>
                  </a:lnTo>
                  <a:lnTo>
                    <a:pt x="759" y="1232"/>
                  </a:lnTo>
                  <a:lnTo>
                    <a:pt x="735" y="1228"/>
                  </a:lnTo>
                  <a:lnTo>
                    <a:pt x="713" y="1223"/>
                  </a:lnTo>
                  <a:lnTo>
                    <a:pt x="690" y="1218"/>
                  </a:lnTo>
                  <a:lnTo>
                    <a:pt x="651" y="1206"/>
                  </a:lnTo>
                  <a:lnTo>
                    <a:pt x="618" y="1195"/>
                  </a:lnTo>
                  <a:lnTo>
                    <a:pt x="590" y="1184"/>
                  </a:lnTo>
                  <a:lnTo>
                    <a:pt x="569" y="1174"/>
                  </a:lnTo>
                  <a:lnTo>
                    <a:pt x="554" y="1168"/>
                  </a:lnTo>
                  <a:lnTo>
                    <a:pt x="548" y="1164"/>
                  </a:lnTo>
                  <a:lnTo>
                    <a:pt x="522" y="1151"/>
                  </a:lnTo>
                  <a:lnTo>
                    <a:pt x="496" y="1135"/>
                  </a:lnTo>
                  <a:lnTo>
                    <a:pt x="472" y="1118"/>
                  </a:lnTo>
                  <a:lnTo>
                    <a:pt x="447" y="1099"/>
                  </a:lnTo>
                  <a:lnTo>
                    <a:pt x="423" y="1078"/>
                  </a:lnTo>
                  <a:lnTo>
                    <a:pt x="399" y="1055"/>
                  </a:lnTo>
                  <a:lnTo>
                    <a:pt x="376" y="1031"/>
                  </a:lnTo>
                  <a:lnTo>
                    <a:pt x="353" y="1004"/>
                  </a:lnTo>
                  <a:lnTo>
                    <a:pt x="336" y="982"/>
                  </a:lnTo>
                  <a:lnTo>
                    <a:pt x="318" y="960"/>
                  </a:lnTo>
                  <a:lnTo>
                    <a:pt x="300" y="937"/>
                  </a:lnTo>
                  <a:lnTo>
                    <a:pt x="284" y="913"/>
                  </a:lnTo>
                  <a:lnTo>
                    <a:pt x="268" y="888"/>
                  </a:lnTo>
                  <a:lnTo>
                    <a:pt x="253" y="863"/>
                  </a:lnTo>
                  <a:lnTo>
                    <a:pt x="238" y="838"/>
                  </a:lnTo>
                  <a:lnTo>
                    <a:pt x="224" y="811"/>
                  </a:lnTo>
                  <a:lnTo>
                    <a:pt x="210" y="784"/>
                  </a:lnTo>
                  <a:lnTo>
                    <a:pt x="197" y="757"/>
                  </a:lnTo>
                  <a:lnTo>
                    <a:pt x="185" y="729"/>
                  </a:lnTo>
                  <a:lnTo>
                    <a:pt x="173" y="701"/>
                  </a:lnTo>
                  <a:lnTo>
                    <a:pt x="162" y="672"/>
                  </a:lnTo>
                  <a:lnTo>
                    <a:pt x="152" y="642"/>
                  </a:lnTo>
                  <a:lnTo>
                    <a:pt x="143" y="612"/>
                  </a:lnTo>
                  <a:lnTo>
                    <a:pt x="134" y="582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79617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menporträt mit 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54386" y="1606212"/>
            <a:ext cx="7413263" cy="2400527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algn="ctr"/>
            <a:endParaRPr lang="de-DE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541" y="620857"/>
            <a:ext cx="1098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5600" y="1602000"/>
            <a:ext cx="3600000" cy="2035921"/>
          </a:xfrm>
          <a:noFill/>
        </p:spPr>
        <p:txBody>
          <a:bodyPr lIns="90000" tIns="468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>
                <a:solidFill>
                  <a:schemeClr val="tx2"/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Sortiment hier eingeben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91072" y="1602000"/>
            <a:ext cx="3600000" cy="203592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durch Klicken hier einfügen.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211642" y="1602000"/>
            <a:ext cx="3600000" cy="2035921"/>
          </a:xfrm>
          <a:noFill/>
        </p:spPr>
        <p:txBody>
          <a:bodyPr lIns="0" tIns="468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>
                <a:solidFill>
                  <a:schemeClr val="tx1">
                    <a:lumMod val="50000"/>
                  </a:schemeClr>
                </a:solidFill>
              </a:defRPr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Daten hier eingeben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4387" y="4554338"/>
            <a:ext cx="11371262" cy="230832"/>
          </a:xfrm>
        </p:spPr>
        <p:txBody>
          <a:bodyPr wrap="square" lIns="180000" tIns="0" rIns="0" bIns="0" numCol="4" spcCol="180000">
            <a:spAutoFit/>
          </a:bodyPr>
          <a:lstStyle>
            <a:lvl1pPr marL="0" marR="0" indent="-177796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400" b="0" dirty="0"/>
            </a:lvl1pPr>
          </a:lstStyle>
          <a:p>
            <a:pPr marL="0" marR="0" lvl="0" indent="-177796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Kontaktdaten hier eingeben</a:t>
            </a:r>
          </a:p>
          <a:p>
            <a:pPr marL="0" lvl="0" defTabSz="914400">
              <a:lnSpc>
                <a:spcPts val="1800"/>
              </a:lnSpc>
            </a:pPr>
            <a:r>
              <a:rPr lang="de-DE" dirty="0"/>
              <a:t>maximal 4 Spalten und die 1. Zeile jeweils fett machen</a:t>
            </a:r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9497650" y="624802"/>
            <a:ext cx="2093422" cy="831776"/>
          </a:xfrm>
        </p:spPr>
        <p:txBody>
          <a:bodyPr>
            <a:normAutofit/>
          </a:bodyPr>
          <a:lstStyle>
            <a:lvl1pPr marL="0" indent="0" algn="r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Logo hier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56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menporträt mit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541" y="620857"/>
            <a:ext cx="1098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5600" y="1602000"/>
            <a:ext cx="7200000" cy="3181924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DE" dirty="0"/>
            </a:lvl1pPr>
          </a:lstStyle>
          <a:p>
            <a:pPr marL="180975" lvl="0" indent="-180975"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</a:pPr>
            <a:r>
              <a:rPr lang="de-DE" dirty="0"/>
              <a:t>Text hier eingeben</a:t>
            </a: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91072" y="1602000"/>
            <a:ext cx="3600000" cy="36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freigestellte Karte durch Klicken hier einfügen.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4387" y="4784930"/>
            <a:ext cx="7348154" cy="1333239"/>
          </a:xfrm>
        </p:spPr>
        <p:txBody>
          <a:bodyPr wrap="square" lIns="180000" tIns="0" rIns="0" bIns="0" numCol="3" spcCol="180000">
            <a:noAutofit/>
          </a:bodyPr>
          <a:lstStyle>
            <a:lvl1pPr marL="0" marR="0" indent="-177796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400" b="0" dirty="0"/>
            </a:lvl1pPr>
          </a:lstStyle>
          <a:p>
            <a:pPr marL="0" marR="0" lvl="0" indent="-177796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Kontaktdaten hier eingeben</a:t>
            </a:r>
          </a:p>
          <a:p>
            <a:pPr marL="0" lvl="0" defTabSz="914400">
              <a:lnSpc>
                <a:spcPts val="1800"/>
              </a:lnSpc>
            </a:pPr>
            <a:r>
              <a:rPr lang="de-DE" dirty="0"/>
              <a:t>maximal 3 Spalten und die 1. Zeile jeweils fett machen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93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hne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11019615" cy="2880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261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145" y="1602000"/>
            <a:ext cx="11019615" cy="2880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25146" y="4657055"/>
            <a:ext cx="11019615" cy="1286429"/>
          </a:xfrm>
        </p:spPr>
        <p:txBody>
          <a:bodyPr>
            <a:normAutofit/>
          </a:bodyPr>
          <a:lstStyle>
            <a:lvl1pPr marL="0" indent="0"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98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per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7338604" cy="4487014"/>
          </a:xfrm>
        </p:spPr>
        <p:txBody>
          <a:bodyPr lIns="90000" rIns="90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38566" y="1602000"/>
            <a:ext cx="3600000" cy="4487014"/>
          </a:xfrm>
        </p:spPr>
        <p:txBody>
          <a:bodyPr>
            <a:normAutofit/>
          </a:bodyPr>
          <a:lstStyle>
            <a:lvl1pPr marL="0" indent="0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Illustration zu Paper-Print hier einfügen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98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com violet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7338604" cy="4487014"/>
          </a:xfrm>
        </p:spPr>
        <p:txBody>
          <a:bodyPr lIns="90000" rIns="90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38566" y="1602000"/>
            <a:ext cx="3600000" cy="4487014"/>
          </a:xfrm>
        </p:spPr>
        <p:txBody>
          <a:bodyPr>
            <a:normAutofit/>
          </a:bodyPr>
          <a:lstStyle>
            <a:lvl1pPr marL="0" indent="0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Illustration zu </a:t>
            </a:r>
            <a:r>
              <a:rPr lang="de-DE" dirty="0" err="1"/>
              <a:t>Viscom</a:t>
            </a:r>
            <a:r>
              <a:rPr lang="de-DE" dirty="0"/>
              <a:t> hier einfügen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452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ice-Packaging orang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7338604" cy="4487014"/>
          </a:xfrm>
        </p:spPr>
        <p:txBody>
          <a:bodyPr lIns="90000" rIns="90000"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4"/>
          <p:cNvSpPr>
            <a:spLocks noGrp="1"/>
          </p:cNvSpPr>
          <p:nvPr>
            <p:ph type="pic" sz="quarter" idx="15" hasCustomPrompt="1"/>
          </p:nvPr>
        </p:nvSpPr>
        <p:spPr>
          <a:xfrm>
            <a:off x="7938566" y="1602000"/>
            <a:ext cx="3600000" cy="4487014"/>
          </a:xfrm>
        </p:spPr>
        <p:txBody>
          <a:bodyPr>
            <a:normAutofit/>
          </a:bodyPr>
          <a:lstStyle>
            <a:lvl1pPr marL="0" indent="0"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Illustration zu Office-</a:t>
            </a:r>
            <a:r>
              <a:rPr lang="de-DE" dirty="0" err="1"/>
              <a:t>Packaging</a:t>
            </a:r>
            <a:r>
              <a:rPr lang="de-DE" dirty="0"/>
              <a:t> hier einfügen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45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mit 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88" y="1493838"/>
            <a:ext cx="12188825" cy="5365750"/>
            <a:chOff x="1" y="941"/>
            <a:chExt cx="7678" cy="338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941"/>
              <a:ext cx="7678" cy="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" y="1485"/>
              <a:ext cx="7678" cy="2836"/>
            </a:xfrm>
            <a:custGeom>
              <a:avLst/>
              <a:gdLst>
                <a:gd name="T0" fmla="*/ 23034 w 23034"/>
                <a:gd name="T1" fmla="*/ 8509 h 8509"/>
                <a:gd name="T2" fmla="*/ 0 w 23034"/>
                <a:gd name="T3" fmla="*/ 8509 h 8509"/>
                <a:gd name="T4" fmla="*/ 0 w 23034"/>
                <a:gd name="T5" fmla="*/ 0 h 8509"/>
                <a:gd name="T6" fmla="*/ 23034 w 23034"/>
                <a:gd name="T7" fmla="*/ 4063 h 8509"/>
                <a:gd name="T8" fmla="*/ 23034 w 23034"/>
                <a:gd name="T9" fmla="*/ 8509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8509">
                  <a:moveTo>
                    <a:pt x="23034" y="8509"/>
                  </a:moveTo>
                  <a:lnTo>
                    <a:pt x="0" y="8509"/>
                  </a:lnTo>
                  <a:lnTo>
                    <a:pt x="0" y="0"/>
                  </a:lnTo>
                  <a:lnTo>
                    <a:pt x="23034" y="4063"/>
                  </a:lnTo>
                  <a:lnTo>
                    <a:pt x="23034" y="850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" y="941"/>
              <a:ext cx="7678" cy="3380"/>
            </a:xfrm>
            <a:custGeom>
              <a:avLst/>
              <a:gdLst>
                <a:gd name="T0" fmla="*/ 23034 w 23034"/>
                <a:gd name="T1" fmla="*/ 10140 h 10140"/>
                <a:gd name="T2" fmla="*/ 0 w 23034"/>
                <a:gd name="T3" fmla="*/ 10140 h 10140"/>
                <a:gd name="T4" fmla="*/ 0 w 23034"/>
                <a:gd name="T5" fmla="*/ 4882 h 10140"/>
                <a:gd name="T6" fmla="*/ 23034 w 23034"/>
                <a:gd name="T7" fmla="*/ 0 h 10140"/>
                <a:gd name="T8" fmla="*/ 23034 w 23034"/>
                <a:gd name="T9" fmla="*/ 10140 h 10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10140">
                  <a:moveTo>
                    <a:pt x="23034" y="10140"/>
                  </a:moveTo>
                  <a:lnTo>
                    <a:pt x="0" y="10140"/>
                  </a:lnTo>
                  <a:lnTo>
                    <a:pt x="0" y="4882"/>
                  </a:lnTo>
                  <a:lnTo>
                    <a:pt x="23034" y="0"/>
                  </a:lnTo>
                  <a:lnTo>
                    <a:pt x="23034" y="1014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" y="1977"/>
              <a:ext cx="7678" cy="2344"/>
            </a:xfrm>
            <a:custGeom>
              <a:avLst/>
              <a:gdLst>
                <a:gd name="T0" fmla="*/ 23034 w 23034"/>
                <a:gd name="T1" fmla="*/ 7032 h 7032"/>
                <a:gd name="T2" fmla="*/ 0 w 23034"/>
                <a:gd name="T3" fmla="*/ 7032 h 7032"/>
                <a:gd name="T4" fmla="*/ 0 w 23034"/>
                <a:gd name="T5" fmla="*/ 1774 h 7032"/>
                <a:gd name="T6" fmla="*/ 8370 w 23034"/>
                <a:gd name="T7" fmla="*/ 0 h 7032"/>
                <a:gd name="T8" fmla="*/ 23034 w 23034"/>
                <a:gd name="T9" fmla="*/ 2586 h 7032"/>
                <a:gd name="T10" fmla="*/ 23034 w 23034"/>
                <a:gd name="T11" fmla="*/ 7032 h 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34" h="7032">
                  <a:moveTo>
                    <a:pt x="23034" y="7032"/>
                  </a:moveTo>
                  <a:lnTo>
                    <a:pt x="0" y="7032"/>
                  </a:lnTo>
                  <a:lnTo>
                    <a:pt x="0" y="1774"/>
                  </a:lnTo>
                  <a:lnTo>
                    <a:pt x="8370" y="0"/>
                  </a:lnTo>
                  <a:lnTo>
                    <a:pt x="23034" y="2586"/>
                  </a:lnTo>
                  <a:lnTo>
                    <a:pt x="23034" y="703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935" y="2132"/>
              <a:ext cx="3744" cy="2189"/>
            </a:xfrm>
            <a:custGeom>
              <a:avLst/>
              <a:gdLst>
                <a:gd name="T0" fmla="*/ 11233 w 11233"/>
                <a:gd name="T1" fmla="*/ 0 h 6567"/>
                <a:gd name="T2" fmla="*/ 0 w 11233"/>
                <a:gd name="T3" fmla="*/ 6567 h 6567"/>
                <a:gd name="T4" fmla="*/ 11233 w 11233"/>
                <a:gd name="T5" fmla="*/ 6567 h 6567"/>
                <a:gd name="T6" fmla="*/ 11233 w 11233"/>
                <a:gd name="T7" fmla="*/ 0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33" h="6567">
                  <a:moveTo>
                    <a:pt x="11233" y="0"/>
                  </a:moveTo>
                  <a:lnTo>
                    <a:pt x="0" y="6567"/>
                  </a:lnTo>
                  <a:lnTo>
                    <a:pt x="11233" y="6567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935" y="2675"/>
              <a:ext cx="3744" cy="1646"/>
            </a:xfrm>
            <a:custGeom>
              <a:avLst/>
              <a:gdLst>
                <a:gd name="T0" fmla="*/ 11233 w 11233"/>
                <a:gd name="T1" fmla="*/ 4937 h 4937"/>
                <a:gd name="T2" fmla="*/ 0 w 11233"/>
                <a:gd name="T3" fmla="*/ 4937 h 4937"/>
                <a:gd name="T4" fmla="*/ 8447 w 11233"/>
                <a:gd name="T5" fmla="*/ 0 h 4937"/>
                <a:gd name="T6" fmla="*/ 11233 w 11233"/>
                <a:gd name="T7" fmla="*/ 491 h 4937"/>
                <a:gd name="T8" fmla="*/ 11233 w 11233"/>
                <a:gd name="T9" fmla="*/ 4937 h 4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3" h="4937">
                  <a:moveTo>
                    <a:pt x="11233" y="4937"/>
                  </a:moveTo>
                  <a:lnTo>
                    <a:pt x="0" y="4937"/>
                  </a:lnTo>
                  <a:lnTo>
                    <a:pt x="8447" y="0"/>
                  </a:lnTo>
                  <a:lnTo>
                    <a:pt x="11233" y="491"/>
                  </a:lnTo>
                  <a:lnTo>
                    <a:pt x="11233" y="49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9" name="Group 311"/>
          <p:cNvGrpSpPr>
            <a:grpSpLocks noChangeAspect="1"/>
          </p:cNvGrpSpPr>
          <p:nvPr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20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477475" y="3598863"/>
            <a:ext cx="4945611" cy="33855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hier klicken und Name des Vortragenden einfügen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4477476" y="4023357"/>
            <a:ext cx="4945063" cy="16208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defRPr lang="de-DE" sz="1600" smtClean="0"/>
            </a:lvl1pPr>
            <a:lvl2pPr>
              <a:defRPr lang="de-DE" sz="1600" smtClean="0"/>
            </a:lvl2pPr>
            <a:lvl3pPr>
              <a:defRPr lang="de-DE" sz="1600" smtClean="0"/>
            </a:lvl3pPr>
            <a:lvl4pPr>
              <a:defRPr lang="de-DE" sz="1600" smtClean="0"/>
            </a:lvl4pPr>
            <a:lvl5pPr>
              <a:defRPr lang="de-DE" sz="1600"/>
            </a:lvl5pPr>
          </a:lstStyle>
          <a:p>
            <a:pPr lvl="0"/>
            <a:r>
              <a:rPr lang="de-DE" dirty="0"/>
              <a:t>hier klicken und Kontaktdaten des Vortragenden einfügen</a:t>
            </a:r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1588" y="1493838"/>
            <a:ext cx="12188825" cy="5365750"/>
            <a:chOff x="1" y="941"/>
            <a:chExt cx="7678" cy="3380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941"/>
              <a:ext cx="7678" cy="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1" y="1485"/>
              <a:ext cx="7678" cy="2836"/>
            </a:xfrm>
            <a:custGeom>
              <a:avLst/>
              <a:gdLst>
                <a:gd name="T0" fmla="*/ 23034 w 23034"/>
                <a:gd name="T1" fmla="*/ 8509 h 8509"/>
                <a:gd name="T2" fmla="*/ 0 w 23034"/>
                <a:gd name="T3" fmla="*/ 8509 h 8509"/>
                <a:gd name="T4" fmla="*/ 0 w 23034"/>
                <a:gd name="T5" fmla="*/ 0 h 8509"/>
                <a:gd name="T6" fmla="*/ 23034 w 23034"/>
                <a:gd name="T7" fmla="*/ 4063 h 8509"/>
                <a:gd name="T8" fmla="*/ 23034 w 23034"/>
                <a:gd name="T9" fmla="*/ 8509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8509">
                  <a:moveTo>
                    <a:pt x="23034" y="8509"/>
                  </a:moveTo>
                  <a:lnTo>
                    <a:pt x="0" y="8509"/>
                  </a:lnTo>
                  <a:lnTo>
                    <a:pt x="0" y="0"/>
                  </a:lnTo>
                  <a:lnTo>
                    <a:pt x="23034" y="4063"/>
                  </a:lnTo>
                  <a:lnTo>
                    <a:pt x="23034" y="850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1" y="941"/>
              <a:ext cx="7678" cy="3380"/>
            </a:xfrm>
            <a:custGeom>
              <a:avLst/>
              <a:gdLst>
                <a:gd name="T0" fmla="*/ 23034 w 23034"/>
                <a:gd name="T1" fmla="*/ 10140 h 10140"/>
                <a:gd name="T2" fmla="*/ 0 w 23034"/>
                <a:gd name="T3" fmla="*/ 10140 h 10140"/>
                <a:gd name="T4" fmla="*/ 0 w 23034"/>
                <a:gd name="T5" fmla="*/ 4882 h 10140"/>
                <a:gd name="T6" fmla="*/ 23034 w 23034"/>
                <a:gd name="T7" fmla="*/ 0 h 10140"/>
                <a:gd name="T8" fmla="*/ 23034 w 23034"/>
                <a:gd name="T9" fmla="*/ 10140 h 10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10140">
                  <a:moveTo>
                    <a:pt x="23034" y="10140"/>
                  </a:moveTo>
                  <a:lnTo>
                    <a:pt x="0" y="10140"/>
                  </a:lnTo>
                  <a:lnTo>
                    <a:pt x="0" y="4882"/>
                  </a:lnTo>
                  <a:lnTo>
                    <a:pt x="23034" y="0"/>
                  </a:lnTo>
                  <a:lnTo>
                    <a:pt x="23034" y="1014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" y="1977"/>
              <a:ext cx="7678" cy="2344"/>
            </a:xfrm>
            <a:custGeom>
              <a:avLst/>
              <a:gdLst>
                <a:gd name="T0" fmla="*/ 23034 w 23034"/>
                <a:gd name="T1" fmla="*/ 7032 h 7032"/>
                <a:gd name="T2" fmla="*/ 0 w 23034"/>
                <a:gd name="T3" fmla="*/ 7032 h 7032"/>
                <a:gd name="T4" fmla="*/ 0 w 23034"/>
                <a:gd name="T5" fmla="*/ 1774 h 7032"/>
                <a:gd name="T6" fmla="*/ 8370 w 23034"/>
                <a:gd name="T7" fmla="*/ 0 h 7032"/>
                <a:gd name="T8" fmla="*/ 23034 w 23034"/>
                <a:gd name="T9" fmla="*/ 2586 h 7032"/>
                <a:gd name="T10" fmla="*/ 23034 w 23034"/>
                <a:gd name="T11" fmla="*/ 7032 h 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34" h="7032">
                  <a:moveTo>
                    <a:pt x="23034" y="7032"/>
                  </a:moveTo>
                  <a:lnTo>
                    <a:pt x="0" y="7032"/>
                  </a:lnTo>
                  <a:lnTo>
                    <a:pt x="0" y="1774"/>
                  </a:lnTo>
                  <a:lnTo>
                    <a:pt x="8370" y="0"/>
                  </a:lnTo>
                  <a:lnTo>
                    <a:pt x="23034" y="2586"/>
                  </a:lnTo>
                  <a:lnTo>
                    <a:pt x="23034" y="703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935" y="2132"/>
              <a:ext cx="3744" cy="2189"/>
            </a:xfrm>
            <a:custGeom>
              <a:avLst/>
              <a:gdLst>
                <a:gd name="T0" fmla="*/ 11233 w 11233"/>
                <a:gd name="T1" fmla="*/ 0 h 6567"/>
                <a:gd name="T2" fmla="*/ 0 w 11233"/>
                <a:gd name="T3" fmla="*/ 6567 h 6567"/>
                <a:gd name="T4" fmla="*/ 11233 w 11233"/>
                <a:gd name="T5" fmla="*/ 6567 h 6567"/>
                <a:gd name="T6" fmla="*/ 11233 w 11233"/>
                <a:gd name="T7" fmla="*/ 0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33" h="6567">
                  <a:moveTo>
                    <a:pt x="11233" y="0"/>
                  </a:moveTo>
                  <a:lnTo>
                    <a:pt x="0" y="6567"/>
                  </a:lnTo>
                  <a:lnTo>
                    <a:pt x="11233" y="6567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935" y="2675"/>
              <a:ext cx="3744" cy="1646"/>
            </a:xfrm>
            <a:custGeom>
              <a:avLst/>
              <a:gdLst>
                <a:gd name="T0" fmla="*/ 11233 w 11233"/>
                <a:gd name="T1" fmla="*/ 4937 h 4937"/>
                <a:gd name="T2" fmla="*/ 0 w 11233"/>
                <a:gd name="T3" fmla="*/ 4937 h 4937"/>
                <a:gd name="T4" fmla="*/ 8447 w 11233"/>
                <a:gd name="T5" fmla="*/ 0 h 4937"/>
                <a:gd name="T6" fmla="*/ 11233 w 11233"/>
                <a:gd name="T7" fmla="*/ 491 h 4937"/>
                <a:gd name="T8" fmla="*/ 11233 w 11233"/>
                <a:gd name="T9" fmla="*/ 4937 h 4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3" h="4937">
                  <a:moveTo>
                    <a:pt x="11233" y="4937"/>
                  </a:moveTo>
                  <a:lnTo>
                    <a:pt x="0" y="4937"/>
                  </a:lnTo>
                  <a:lnTo>
                    <a:pt x="8447" y="0"/>
                  </a:lnTo>
                  <a:lnTo>
                    <a:pt x="11233" y="491"/>
                  </a:lnTo>
                  <a:lnTo>
                    <a:pt x="11233" y="49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9" name="Group 311"/>
          <p:cNvGrpSpPr>
            <a:grpSpLocks noChangeAspect="1"/>
          </p:cNvGrpSpPr>
          <p:nvPr userDrawn="1"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40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4888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1493838"/>
            <a:ext cx="12188825" cy="5365750"/>
            <a:chOff x="1" y="941"/>
            <a:chExt cx="7678" cy="338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941"/>
              <a:ext cx="7678" cy="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1" y="1485"/>
              <a:ext cx="7678" cy="2836"/>
            </a:xfrm>
            <a:custGeom>
              <a:avLst/>
              <a:gdLst>
                <a:gd name="T0" fmla="*/ 23034 w 23034"/>
                <a:gd name="T1" fmla="*/ 8509 h 8509"/>
                <a:gd name="T2" fmla="*/ 0 w 23034"/>
                <a:gd name="T3" fmla="*/ 8509 h 8509"/>
                <a:gd name="T4" fmla="*/ 0 w 23034"/>
                <a:gd name="T5" fmla="*/ 0 h 8509"/>
                <a:gd name="T6" fmla="*/ 23034 w 23034"/>
                <a:gd name="T7" fmla="*/ 4063 h 8509"/>
                <a:gd name="T8" fmla="*/ 23034 w 23034"/>
                <a:gd name="T9" fmla="*/ 8509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8509">
                  <a:moveTo>
                    <a:pt x="23034" y="8509"/>
                  </a:moveTo>
                  <a:lnTo>
                    <a:pt x="0" y="8509"/>
                  </a:lnTo>
                  <a:lnTo>
                    <a:pt x="0" y="0"/>
                  </a:lnTo>
                  <a:lnTo>
                    <a:pt x="23034" y="4063"/>
                  </a:lnTo>
                  <a:lnTo>
                    <a:pt x="23034" y="850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" y="941"/>
              <a:ext cx="7678" cy="3380"/>
            </a:xfrm>
            <a:custGeom>
              <a:avLst/>
              <a:gdLst>
                <a:gd name="T0" fmla="*/ 23034 w 23034"/>
                <a:gd name="T1" fmla="*/ 10140 h 10140"/>
                <a:gd name="T2" fmla="*/ 0 w 23034"/>
                <a:gd name="T3" fmla="*/ 10140 h 10140"/>
                <a:gd name="T4" fmla="*/ 0 w 23034"/>
                <a:gd name="T5" fmla="*/ 4882 h 10140"/>
                <a:gd name="T6" fmla="*/ 23034 w 23034"/>
                <a:gd name="T7" fmla="*/ 0 h 10140"/>
                <a:gd name="T8" fmla="*/ 23034 w 23034"/>
                <a:gd name="T9" fmla="*/ 10140 h 10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10140">
                  <a:moveTo>
                    <a:pt x="23034" y="10140"/>
                  </a:moveTo>
                  <a:lnTo>
                    <a:pt x="0" y="10140"/>
                  </a:lnTo>
                  <a:lnTo>
                    <a:pt x="0" y="4882"/>
                  </a:lnTo>
                  <a:lnTo>
                    <a:pt x="23034" y="0"/>
                  </a:lnTo>
                  <a:lnTo>
                    <a:pt x="23034" y="1014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" y="1977"/>
              <a:ext cx="7678" cy="2344"/>
            </a:xfrm>
            <a:custGeom>
              <a:avLst/>
              <a:gdLst>
                <a:gd name="T0" fmla="*/ 23034 w 23034"/>
                <a:gd name="T1" fmla="*/ 7032 h 7032"/>
                <a:gd name="T2" fmla="*/ 0 w 23034"/>
                <a:gd name="T3" fmla="*/ 7032 h 7032"/>
                <a:gd name="T4" fmla="*/ 0 w 23034"/>
                <a:gd name="T5" fmla="*/ 1774 h 7032"/>
                <a:gd name="T6" fmla="*/ 8370 w 23034"/>
                <a:gd name="T7" fmla="*/ 0 h 7032"/>
                <a:gd name="T8" fmla="*/ 23034 w 23034"/>
                <a:gd name="T9" fmla="*/ 2586 h 7032"/>
                <a:gd name="T10" fmla="*/ 23034 w 23034"/>
                <a:gd name="T11" fmla="*/ 7032 h 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34" h="7032">
                  <a:moveTo>
                    <a:pt x="23034" y="7032"/>
                  </a:moveTo>
                  <a:lnTo>
                    <a:pt x="0" y="7032"/>
                  </a:lnTo>
                  <a:lnTo>
                    <a:pt x="0" y="1774"/>
                  </a:lnTo>
                  <a:lnTo>
                    <a:pt x="8370" y="0"/>
                  </a:lnTo>
                  <a:lnTo>
                    <a:pt x="23034" y="2586"/>
                  </a:lnTo>
                  <a:lnTo>
                    <a:pt x="23034" y="703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935" y="2132"/>
              <a:ext cx="3744" cy="2189"/>
            </a:xfrm>
            <a:custGeom>
              <a:avLst/>
              <a:gdLst>
                <a:gd name="T0" fmla="*/ 11233 w 11233"/>
                <a:gd name="T1" fmla="*/ 0 h 6567"/>
                <a:gd name="T2" fmla="*/ 0 w 11233"/>
                <a:gd name="T3" fmla="*/ 6567 h 6567"/>
                <a:gd name="T4" fmla="*/ 11233 w 11233"/>
                <a:gd name="T5" fmla="*/ 6567 h 6567"/>
                <a:gd name="T6" fmla="*/ 11233 w 11233"/>
                <a:gd name="T7" fmla="*/ 0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33" h="6567">
                  <a:moveTo>
                    <a:pt x="11233" y="0"/>
                  </a:moveTo>
                  <a:lnTo>
                    <a:pt x="0" y="6567"/>
                  </a:lnTo>
                  <a:lnTo>
                    <a:pt x="11233" y="6567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935" y="2675"/>
              <a:ext cx="3744" cy="1646"/>
            </a:xfrm>
            <a:custGeom>
              <a:avLst/>
              <a:gdLst>
                <a:gd name="T0" fmla="*/ 11233 w 11233"/>
                <a:gd name="T1" fmla="*/ 4937 h 4937"/>
                <a:gd name="T2" fmla="*/ 0 w 11233"/>
                <a:gd name="T3" fmla="*/ 4937 h 4937"/>
                <a:gd name="T4" fmla="*/ 8447 w 11233"/>
                <a:gd name="T5" fmla="*/ 0 h 4937"/>
                <a:gd name="T6" fmla="*/ 11233 w 11233"/>
                <a:gd name="T7" fmla="*/ 491 h 4937"/>
                <a:gd name="T8" fmla="*/ 11233 w 11233"/>
                <a:gd name="T9" fmla="*/ 4937 h 4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3" h="4937">
                  <a:moveTo>
                    <a:pt x="11233" y="4937"/>
                  </a:moveTo>
                  <a:lnTo>
                    <a:pt x="0" y="4937"/>
                  </a:lnTo>
                  <a:lnTo>
                    <a:pt x="8447" y="0"/>
                  </a:lnTo>
                  <a:lnTo>
                    <a:pt x="11233" y="491"/>
                  </a:lnTo>
                  <a:lnTo>
                    <a:pt x="11233" y="49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601200" y="1008284"/>
            <a:ext cx="7660800" cy="1137600"/>
          </a:xfrm>
        </p:spPr>
        <p:txBody>
          <a:bodyPr anchor="b"/>
          <a:lstStyle>
            <a:lvl1pPr>
              <a:lnSpc>
                <a:spcPct val="100000"/>
              </a:lnSpc>
              <a:defRPr sz="3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oup 311"/>
          <p:cNvGrpSpPr>
            <a:grpSpLocks noChangeAspect="1"/>
          </p:cNvGrpSpPr>
          <p:nvPr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20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1588" y="1493838"/>
            <a:ext cx="12188825" cy="5365750"/>
            <a:chOff x="1" y="941"/>
            <a:chExt cx="7678" cy="3380"/>
          </a:xfrm>
        </p:grpSpPr>
        <p:sp>
          <p:nvSpPr>
            <p:cNvPr id="3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941"/>
              <a:ext cx="7678" cy="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5"/>
            <p:cNvSpPr>
              <a:spLocks/>
            </p:cNvSpPr>
            <p:nvPr userDrawn="1"/>
          </p:nvSpPr>
          <p:spPr bwMode="auto">
            <a:xfrm>
              <a:off x="1" y="1485"/>
              <a:ext cx="7678" cy="2836"/>
            </a:xfrm>
            <a:custGeom>
              <a:avLst/>
              <a:gdLst>
                <a:gd name="T0" fmla="*/ 23034 w 23034"/>
                <a:gd name="T1" fmla="*/ 8509 h 8509"/>
                <a:gd name="T2" fmla="*/ 0 w 23034"/>
                <a:gd name="T3" fmla="*/ 8509 h 8509"/>
                <a:gd name="T4" fmla="*/ 0 w 23034"/>
                <a:gd name="T5" fmla="*/ 0 h 8509"/>
                <a:gd name="T6" fmla="*/ 23034 w 23034"/>
                <a:gd name="T7" fmla="*/ 4063 h 8509"/>
                <a:gd name="T8" fmla="*/ 23034 w 23034"/>
                <a:gd name="T9" fmla="*/ 8509 h 8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8509">
                  <a:moveTo>
                    <a:pt x="23034" y="8509"/>
                  </a:moveTo>
                  <a:lnTo>
                    <a:pt x="0" y="8509"/>
                  </a:lnTo>
                  <a:lnTo>
                    <a:pt x="0" y="0"/>
                  </a:lnTo>
                  <a:lnTo>
                    <a:pt x="23034" y="4063"/>
                  </a:lnTo>
                  <a:lnTo>
                    <a:pt x="23034" y="850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6"/>
            <p:cNvSpPr>
              <a:spLocks/>
            </p:cNvSpPr>
            <p:nvPr userDrawn="1"/>
          </p:nvSpPr>
          <p:spPr bwMode="auto">
            <a:xfrm>
              <a:off x="1" y="941"/>
              <a:ext cx="7678" cy="3380"/>
            </a:xfrm>
            <a:custGeom>
              <a:avLst/>
              <a:gdLst>
                <a:gd name="T0" fmla="*/ 23034 w 23034"/>
                <a:gd name="T1" fmla="*/ 10140 h 10140"/>
                <a:gd name="T2" fmla="*/ 0 w 23034"/>
                <a:gd name="T3" fmla="*/ 10140 h 10140"/>
                <a:gd name="T4" fmla="*/ 0 w 23034"/>
                <a:gd name="T5" fmla="*/ 4882 h 10140"/>
                <a:gd name="T6" fmla="*/ 23034 w 23034"/>
                <a:gd name="T7" fmla="*/ 0 h 10140"/>
                <a:gd name="T8" fmla="*/ 23034 w 23034"/>
                <a:gd name="T9" fmla="*/ 10140 h 10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34" h="10140">
                  <a:moveTo>
                    <a:pt x="23034" y="10140"/>
                  </a:moveTo>
                  <a:lnTo>
                    <a:pt x="0" y="10140"/>
                  </a:lnTo>
                  <a:lnTo>
                    <a:pt x="0" y="4882"/>
                  </a:lnTo>
                  <a:lnTo>
                    <a:pt x="23034" y="0"/>
                  </a:lnTo>
                  <a:lnTo>
                    <a:pt x="23034" y="1014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auto">
            <a:xfrm>
              <a:off x="1" y="1977"/>
              <a:ext cx="7678" cy="2344"/>
            </a:xfrm>
            <a:custGeom>
              <a:avLst/>
              <a:gdLst>
                <a:gd name="T0" fmla="*/ 23034 w 23034"/>
                <a:gd name="T1" fmla="*/ 7032 h 7032"/>
                <a:gd name="T2" fmla="*/ 0 w 23034"/>
                <a:gd name="T3" fmla="*/ 7032 h 7032"/>
                <a:gd name="T4" fmla="*/ 0 w 23034"/>
                <a:gd name="T5" fmla="*/ 1774 h 7032"/>
                <a:gd name="T6" fmla="*/ 8370 w 23034"/>
                <a:gd name="T7" fmla="*/ 0 h 7032"/>
                <a:gd name="T8" fmla="*/ 23034 w 23034"/>
                <a:gd name="T9" fmla="*/ 2586 h 7032"/>
                <a:gd name="T10" fmla="*/ 23034 w 23034"/>
                <a:gd name="T11" fmla="*/ 7032 h 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034" h="7032">
                  <a:moveTo>
                    <a:pt x="23034" y="7032"/>
                  </a:moveTo>
                  <a:lnTo>
                    <a:pt x="0" y="7032"/>
                  </a:lnTo>
                  <a:lnTo>
                    <a:pt x="0" y="1774"/>
                  </a:lnTo>
                  <a:lnTo>
                    <a:pt x="8370" y="0"/>
                  </a:lnTo>
                  <a:lnTo>
                    <a:pt x="23034" y="2586"/>
                  </a:lnTo>
                  <a:lnTo>
                    <a:pt x="23034" y="703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8"/>
            <p:cNvSpPr>
              <a:spLocks/>
            </p:cNvSpPr>
            <p:nvPr userDrawn="1"/>
          </p:nvSpPr>
          <p:spPr bwMode="auto">
            <a:xfrm>
              <a:off x="3935" y="2132"/>
              <a:ext cx="3744" cy="2189"/>
            </a:xfrm>
            <a:custGeom>
              <a:avLst/>
              <a:gdLst>
                <a:gd name="T0" fmla="*/ 11233 w 11233"/>
                <a:gd name="T1" fmla="*/ 0 h 6567"/>
                <a:gd name="T2" fmla="*/ 0 w 11233"/>
                <a:gd name="T3" fmla="*/ 6567 h 6567"/>
                <a:gd name="T4" fmla="*/ 11233 w 11233"/>
                <a:gd name="T5" fmla="*/ 6567 h 6567"/>
                <a:gd name="T6" fmla="*/ 11233 w 11233"/>
                <a:gd name="T7" fmla="*/ 0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33" h="6567">
                  <a:moveTo>
                    <a:pt x="11233" y="0"/>
                  </a:moveTo>
                  <a:lnTo>
                    <a:pt x="0" y="6567"/>
                  </a:lnTo>
                  <a:lnTo>
                    <a:pt x="11233" y="6567"/>
                  </a:lnTo>
                  <a:lnTo>
                    <a:pt x="11233" y="0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auto">
            <a:xfrm>
              <a:off x="3935" y="2675"/>
              <a:ext cx="3744" cy="1646"/>
            </a:xfrm>
            <a:custGeom>
              <a:avLst/>
              <a:gdLst>
                <a:gd name="T0" fmla="*/ 11233 w 11233"/>
                <a:gd name="T1" fmla="*/ 4937 h 4937"/>
                <a:gd name="T2" fmla="*/ 0 w 11233"/>
                <a:gd name="T3" fmla="*/ 4937 h 4937"/>
                <a:gd name="T4" fmla="*/ 8447 w 11233"/>
                <a:gd name="T5" fmla="*/ 0 h 4937"/>
                <a:gd name="T6" fmla="*/ 11233 w 11233"/>
                <a:gd name="T7" fmla="*/ 491 h 4937"/>
                <a:gd name="T8" fmla="*/ 11233 w 11233"/>
                <a:gd name="T9" fmla="*/ 4937 h 4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3" h="4937">
                  <a:moveTo>
                    <a:pt x="11233" y="4937"/>
                  </a:moveTo>
                  <a:lnTo>
                    <a:pt x="0" y="4937"/>
                  </a:lnTo>
                  <a:lnTo>
                    <a:pt x="8447" y="0"/>
                  </a:lnTo>
                  <a:lnTo>
                    <a:pt x="11233" y="491"/>
                  </a:lnTo>
                  <a:lnTo>
                    <a:pt x="11233" y="49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9" name="Group 311"/>
          <p:cNvGrpSpPr>
            <a:grpSpLocks noChangeAspect="1"/>
          </p:cNvGrpSpPr>
          <p:nvPr userDrawn="1"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40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6100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6068601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6350000" imgH="6350000" progId="">
                  <p:embed/>
                </p:oleObj>
              </mc:Choice>
              <mc:Fallback>
                <p:oleObj name="think-cell Folie" r:id="rId3" imgW="6350000" imgH="635000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5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Standar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0949569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350000" imgH="6350000" progId="">
                  <p:embed/>
                </p:oleObj>
              </mc:Choice>
              <mc:Fallback>
                <p:oleObj name="think-cell Folie" r:id="rId4" imgW="6350000" imgH="6350000" progId="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18400" y="1602000"/>
            <a:ext cx="11019615" cy="432191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Tx/>
              <a:buNone/>
              <a:tabLst>
                <a:tab pos="180975" algn="l"/>
              </a:tabLst>
              <a:defRPr sz="1800" b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Tx/>
              <a:buNone/>
              <a:tabLst>
                <a:tab pos="180975" algn="l"/>
              </a:tabLst>
              <a:defRPr sz="180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Tx/>
              <a:buNone/>
              <a:tabLst>
                <a:tab pos="180975" algn="l"/>
              </a:tabLst>
              <a:defRPr sz="180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Tx/>
              <a:buNone/>
              <a:tabLst>
                <a:tab pos="180975" algn="l"/>
              </a:tabLst>
              <a:defRPr sz="180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10000"/>
              <a:buFontTx/>
              <a:buNone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0949569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6350000" imgH="6350000" progId="">
                  <p:embed/>
                </p:oleObj>
              </mc:Choice>
              <mc:Fallback>
                <p:oleObj name="think-cell Folie" r:id="rId4" imgW="6350000" imgH="6350000" progId="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7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11019600" cy="3600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490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594937" y="1601788"/>
            <a:ext cx="10966450" cy="428307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de-DE" dirty="0"/>
              <a:t>Bild durch Klicken einfügen</a:t>
            </a:r>
          </a:p>
        </p:txBody>
      </p:sp>
    </p:spTree>
    <p:extLst>
      <p:ext uri="{BB962C8B-B14F-4D97-AF65-F5344CB8AC3E}">
        <p14:creationId xmlns:p14="http://schemas.microsoft.com/office/powerpoint/2010/main" val="297117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Text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5328000" cy="3600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242050" y="1602000"/>
            <a:ext cx="5328000" cy="3600000"/>
          </a:xfrm>
        </p:spPr>
        <p:txBody>
          <a:bodyPr>
            <a:noAutofit/>
          </a:bodyPr>
          <a:lstStyle>
            <a:lvl1pPr marL="180975" indent="-180975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2pPr>
            <a:lvl3pPr marL="180975" indent="-180975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3pPr>
            <a:lvl4pPr marL="180975" indent="-180975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4pPr>
            <a:lvl5pPr marL="180975" indent="-180975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44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 halbe-hal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42050" y="1601788"/>
            <a:ext cx="5327650" cy="430053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25600" y="1602000"/>
            <a:ext cx="5328000" cy="3600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 b="0"/>
            </a:lvl1pPr>
            <a:lvl2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3pPr>
            <a:lvl4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075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rmenporträt mi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541" y="620857"/>
            <a:ext cx="10980000" cy="900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2" name="Bildplatzhalter 14"/>
          <p:cNvSpPr>
            <a:spLocks noGrp="1"/>
          </p:cNvSpPr>
          <p:nvPr>
            <p:ph type="pic" sz="quarter" idx="16" hasCustomPrompt="1"/>
          </p:nvPr>
        </p:nvSpPr>
        <p:spPr>
          <a:xfrm>
            <a:off x="7968800" y="2255040"/>
            <a:ext cx="3600000" cy="36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Bild bzw. Bildmontage hier einfügen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525600" y="1602000"/>
            <a:ext cx="7094538" cy="4529138"/>
          </a:xfrm>
        </p:spPr>
        <p:txBody>
          <a:bodyPr>
            <a:noAutofit/>
          </a:bodyPr>
          <a:lstStyle>
            <a:lvl1pPr marL="182563" indent="-18256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2563" algn="l"/>
              </a:tabLst>
              <a:defRPr sz="1800">
                <a:solidFill>
                  <a:schemeClr val="tx1"/>
                </a:solidFill>
              </a:defRPr>
            </a:lvl1pPr>
            <a:lvl2pPr marL="182563" indent="-18256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2563" algn="l"/>
              </a:tabLst>
              <a:defRPr sz="1800">
                <a:solidFill>
                  <a:schemeClr val="tx1"/>
                </a:solidFill>
              </a:defRPr>
            </a:lvl2pPr>
            <a:lvl3pPr marL="182563" indent="-18256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2563" algn="l"/>
              </a:tabLst>
              <a:defRPr sz="1800">
                <a:solidFill>
                  <a:schemeClr val="tx1"/>
                </a:solidFill>
              </a:defRPr>
            </a:lvl3pPr>
            <a:lvl4pPr marL="182563" indent="-18256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2563" algn="l"/>
              </a:tabLst>
              <a:defRPr sz="1800">
                <a:solidFill>
                  <a:schemeClr val="tx1"/>
                </a:solidFill>
              </a:defRPr>
            </a:lvl4pPr>
            <a:lvl5pPr marL="182563" indent="-18256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2563" algn="l"/>
              </a:tabLs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968800" y="1601655"/>
            <a:ext cx="3600000" cy="6533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t"/>
          <a:lstStyle/>
          <a:p>
            <a:pPr algn="ctr"/>
            <a:endParaRPr lang="de-DE" dirty="0" err="1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8470862" y="1648556"/>
            <a:ext cx="576000" cy="5760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frei gestelltes Logo hier einfügen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46511" y="1648556"/>
            <a:ext cx="2343150" cy="576000"/>
          </a:xfrm>
        </p:spPr>
        <p:txBody>
          <a:bodyPr anchor="ctr">
            <a:normAutofit/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903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0" y="4710113"/>
            <a:ext cx="12188825" cy="2149476"/>
            <a:chOff x="0" y="4710113"/>
            <a:chExt cx="12188825" cy="2149476"/>
          </a:xfrm>
        </p:grpSpPr>
        <p:sp>
          <p:nvSpPr>
            <p:cNvPr id="11" name="AutoShape 129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710113"/>
              <a:ext cx="12188825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31"/>
            <p:cNvSpPr>
              <a:spLocks/>
            </p:cNvSpPr>
            <p:nvPr userDrawn="1"/>
          </p:nvSpPr>
          <p:spPr bwMode="auto">
            <a:xfrm>
              <a:off x="0" y="4710113"/>
              <a:ext cx="9632950" cy="2149475"/>
            </a:xfrm>
            <a:custGeom>
              <a:avLst/>
              <a:gdLst>
                <a:gd name="T0" fmla="*/ 18205 w 18205"/>
                <a:gd name="T1" fmla="*/ 4062 h 4062"/>
                <a:gd name="T2" fmla="*/ 0 w 18205"/>
                <a:gd name="T3" fmla="*/ 4062 h 4062"/>
                <a:gd name="T4" fmla="*/ 0 w 18205"/>
                <a:gd name="T5" fmla="*/ 0 h 4062"/>
                <a:gd name="T6" fmla="*/ 18205 w 18205"/>
                <a:gd name="T7" fmla="*/ 4062 h 4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05" h="4062">
                  <a:moveTo>
                    <a:pt x="18205" y="4062"/>
                  </a:moveTo>
                  <a:lnTo>
                    <a:pt x="0" y="4062"/>
                  </a:lnTo>
                  <a:lnTo>
                    <a:pt x="0" y="0"/>
                  </a:lnTo>
                  <a:lnTo>
                    <a:pt x="18205" y="406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32"/>
            <p:cNvSpPr>
              <a:spLocks/>
            </p:cNvSpPr>
            <p:nvPr userDrawn="1"/>
          </p:nvSpPr>
          <p:spPr bwMode="auto">
            <a:xfrm>
              <a:off x="6102350" y="5570538"/>
              <a:ext cx="6086475" cy="1289050"/>
            </a:xfrm>
            <a:custGeom>
              <a:avLst/>
              <a:gdLst>
                <a:gd name="T0" fmla="*/ 0 w 11501"/>
                <a:gd name="T1" fmla="*/ 2437 h 2437"/>
                <a:gd name="T2" fmla="*/ 11501 w 11501"/>
                <a:gd name="T3" fmla="*/ 0 h 2437"/>
                <a:gd name="T4" fmla="*/ 11501 w 11501"/>
                <a:gd name="T5" fmla="*/ 2437 h 2437"/>
                <a:gd name="T6" fmla="*/ 0 w 11501"/>
                <a:gd name="T7" fmla="*/ 2437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01" h="2437">
                  <a:moveTo>
                    <a:pt x="0" y="2437"/>
                  </a:moveTo>
                  <a:lnTo>
                    <a:pt x="11501" y="0"/>
                  </a:lnTo>
                  <a:lnTo>
                    <a:pt x="11501" y="2437"/>
                  </a:lnTo>
                  <a:lnTo>
                    <a:pt x="0" y="2437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e-DE"/>
            </a:p>
          </p:txBody>
        </p:sp>
        <p:sp>
          <p:nvSpPr>
            <p:cNvPr id="14" name="Freeform 133"/>
            <p:cNvSpPr>
              <a:spLocks/>
            </p:cNvSpPr>
            <p:nvPr userDrawn="1"/>
          </p:nvSpPr>
          <p:spPr bwMode="auto">
            <a:xfrm>
              <a:off x="9632950" y="5943601"/>
              <a:ext cx="2555875" cy="915988"/>
            </a:xfrm>
            <a:custGeom>
              <a:avLst/>
              <a:gdLst>
                <a:gd name="T0" fmla="*/ 4829 w 4829"/>
                <a:gd name="T1" fmla="*/ 1732 h 1732"/>
                <a:gd name="T2" fmla="*/ 0 w 4829"/>
                <a:gd name="T3" fmla="*/ 1732 h 1732"/>
                <a:gd name="T4" fmla="*/ 4829 w 4829"/>
                <a:gd name="T5" fmla="*/ 0 h 1732"/>
                <a:gd name="T6" fmla="*/ 4829 w 4829"/>
                <a:gd name="T7" fmla="*/ 1732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9" h="1732">
                  <a:moveTo>
                    <a:pt x="4829" y="1732"/>
                  </a:moveTo>
                  <a:lnTo>
                    <a:pt x="0" y="1732"/>
                  </a:lnTo>
                  <a:lnTo>
                    <a:pt x="4829" y="0"/>
                  </a:lnTo>
                  <a:lnTo>
                    <a:pt x="4829" y="1732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e-DE"/>
            </a:p>
          </p:txBody>
        </p:sp>
        <p:sp>
          <p:nvSpPr>
            <p:cNvPr id="15" name="Freeform 134"/>
            <p:cNvSpPr>
              <a:spLocks/>
            </p:cNvSpPr>
            <p:nvPr userDrawn="1"/>
          </p:nvSpPr>
          <p:spPr bwMode="auto">
            <a:xfrm>
              <a:off x="6102350" y="6475413"/>
              <a:ext cx="3530600" cy="384175"/>
            </a:xfrm>
            <a:custGeom>
              <a:avLst/>
              <a:gdLst>
                <a:gd name="T0" fmla="*/ 6672 w 6672"/>
                <a:gd name="T1" fmla="*/ 725 h 725"/>
                <a:gd name="T2" fmla="*/ 0 w 6672"/>
                <a:gd name="T3" fmla="*/ 725 h 725"/>
                <a:gd name="T4" fmla="*/ 3422 w 6672"/>
                <a:gd name="T5" fmla="*/ 0 h 725"/>
                <a:gd name="T6" fmla="*/ 6672 w 6672"/>
                <a:gd name="T7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72" h="725">
                  <a:moveTo>
                    <a:pt x="6672" y="725"/>
                  </a:moveTo>
                  <a:lnTo>
                    <a:pt x="0" y="725"/>
                  </a:lnTo>
                  <a:lnTo>
                    <a:pt x="3422" y="0"/>
                  </a:lnTo>
                  <a:lnTo>
                    <a:pt x="6672" y="725"/>
                  </a:ln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397041131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6350000" imgH="6350000" progId="">
                  <p:embed/>
                </p:oleObj>
              </mc:Choice>
              <mc:Fallback>
                <p:oleObj name="think-cell Folie" r:id="rId23" imgW="6350000" imgH="6350000" progId="">
                  <p:embed/>
                  <p:pic>
                    <p:nvPicPr>
                      <p:cNvPr id="4" name="Objek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38566" y="6424186"/>
            <a:ext cx="361209" cy="144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bg2">
                    <a:lumMod val="75000"/>
                  </a:schemeClr>
                </a:solidFill>
                <a:latin typeface="Corbel"/>
                <a:cs typeface="Corbel"/>
              </a:defRPr>
            </a:lvl1pPr>
          </a:lstStyle>
          <a:p>
            <a:fld id="{2FE9E858-F26C-49D3-B2BD-2DFF82872C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VCT_Marker_ID_23" hidden="1"/>
          <p:cNvSpPr/>
          <p:nvPr>
            <p:custDataLst>
              <p:tags r:id="rId20"/>
            </p:custDataLst>
          </p:nvPr>
        </p:nvSpPr>
        <p:spPr>
          <a:xfrm>
            <a:off x="1269835" y="127030"/>
            <a:ext cx="126983" cy="12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la-Latn" dirty="0"/>
          </a:p>
        </p:txBody>
      </p:sp>
      <p:grpSp>
        <p:nvGrpSpPr>
          <p:cNvPr id="26" name="Group 311"/>
          <p:cNvGrpSpPr>
            <a:grpSpLocks noChangeAspect="1"/>
          </p:cNvGrpSpPr>
          <p:nvPr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27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aphicFrame>
        <p:nvGraphicFramePr>
          <p:cNvPr id="45" name="Objekt 44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397041131"/>
              </p:ext>
            </p:extLst>
          </p:nvPr>
        </p:nvGraphicFramePr>
        <p:xfrm>
          <a:off x="1589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6350000" imgH="6350000" progId="">
                  <p:embed/>
                </p:oleObj>
              </mc:Choice>
              <mc:Fallback>
                <p:oleObj name="think-cell Folie" r:id="rId23" imgW="6350000" imgH="6350000" progId="">
                  <p:embed/>
                  <p:pic>
                    <p:nvPicPr>
                      <p:cNvPr id="45" name="Objekt 4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VCT_Marker_ID_23" hidden="1"/>
          <p:cNvSpPr/>
          <p:nvPr userDrawn="1">
            <p:custDataLst>
              <p:tags r:id="rId22"/>
            </p:custDataLst>
          </p:nvPr>
        </p:nvSpPr>
        <p:spPr>
          <a:xfrm>
            <a:off x="1269835" y="127030"/>
            <a:ext cx="126983" cy="12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la-Latn" dirty="0"/>
          </a:p>
        </p:txBody>
      </p:sp>
      <p:grpSp>
        <p:nvGrpSpPr>
          <p:cNvPr id="47" name="Group 311"/>
          <p:cNvGrpSpPr>
            <a:grpSpLocks noChangeAspect="1"/>
          </p:cNvGrpSpPr>
          <p:nvPr userDrawn="1"/>
        </p:nvGrpSpPr>
        <p:grpSpPr bwMode="auto">
          <a:xfrm>
            <a:off x="623888" y="6315440"/>
            <a:ext cx="1260000" cy="266250"/>
            <a:chOff x="393" y="4005"/>
            <a:chExt cx="672" cy="142"/>
          </a:xfrm>
        </p:grpSpPr>
        <p:sp>
          <p:nvSpPr>
            <p:cNvPr id="48" name="AutoShape 310"/>
            <p:cNvSpPr>
              <a:spLocks noChangeAspect="1" noChangeArrowheads="1" noTextEdit="1"/>
            </p:cNvSpPr>
            <p:nvPr userDrawn="1"/>
          </p:nvSpPr>
          <p:spPr bwMode="auto">
            <a:xfrm>
              <a:off x="393" y="4005"/>
              <a:ext cx="67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312"/>
            <p:cNvSpPr>
              <a:spLocks noEditPoints="1"/>
            </p:cNvSpPr>
            <p:nvPr userDrawn="1"/>
          </p:nvSpPr>
          <p:spPr bwMode="auto">
            <a:xfrm>
              <a:off x="904" y="4033"/>
              <a:ext cx="161" cy="48"/>
            </a:xfrm>
            <a:custGeom>
              <a:avLst/>
              <a:gdLst>
                <a:gd name="T0" fmla="*/ 535 w 3873"/>
                <a:gd name="T1" fmla="*/ 843 h 1146"/>
                <a:gd name="T2" fmla="*/ 504 w 3873"/>
                <a:gd name="T3" fmla="*/ 989 h 1146"/>
                <a:gd name="T4" fmla="*/ 219 w 3873"/>
                <a:gd name="T5" fmla="*/ 1004 h 1146"/>
                <a:gd name="T6" fmla="*/ 186 w 3873"/>
                <a:gd name="T7" fmla="*/ 835 h 1146"/>
                <a:gd name="T8" fmla="*/ 139 w 3873"/>
                <a:gd name="T9" fmla="*/ 1117 h 1146"/>
                <a:gd name="T10" fmla="*/ 475 w 3873"/>
                <a:gd name="T11" fmla="*/ 1129 h 1146"/>
                <a:gd name="T12" fmla="*/ 692 w 3873"/>
                <a:gd name="T13" fmla="*/ 1003 h 1146"/>
                <a:gd name="T14" fmla="*/ 730 w 3873"/>
                <a:gd name="T15" fmla="*/ 812 h 1146"/>
                <a:gd name="T16" fmla="*/ 625 w 3873"/>
                <a:gd name="T17" fmla="*/ 704 h 1146"/>
                <a:gd name="T18" fmla="*/ 216 w 3873"/>
                <a:gd name="T19" fmla="*/ 659 h 1146"/>
                <a:gd name="T20" fmla="*/ 218 w 3873"/>
                <a:gd name="T21" fmla="*/ 539 h 1146"/>
                <a:gd name="T22" fmla="*/ 421 w 3873"/>
                <a:gd name="T23" fmla="*/ 543 h 1146"/>
                <a:gd name="T24" fmla="*/ 584 w 3873"/>
                <a:gd name="T25" fmla="*/ 436 h 1146"/>
                <a:gd name="T26" fmla="*/ 614 w 3873"/>
                <a:gd name="T27" fmla="*/ 211 h 1146"/>
                <a:gd name="T28" fmla="*/ 333 w 3873"/>
                <a:gd name="T29" fmla="*/ 0 h 1146"/>
                <a:gd name="T30" fmla="*/ 129 w 3873"/>
                <a:gd name="T31" fmla="*/ 64 h 1146"/>
                <a:gd name="T32" fmla="*/ 27 w 3873"/>
                <a:gd name="T33" fmla="*/ 248 h 1146"/>
                <a:gd name="T34" fmla="*/ 98 w 3873"/>
                <a:gd name="T35" fmla="*/ 461 h 1146"/>
                <a:gd name="T36" fmla="*/ 42 w 3873"/>
                <a:gd name="T37" fmla="*/ 627 h 1146"/>
                <a:gd name="T38" fmla="*/ 97 w 3873"/>
                <a:gd name="T39" fmla="*/ 758 h 1146"/>
                <a:gd name="T40" fmla="*/ 7 w 3873"/>
                <a:gd name="T41" fmla="*/ 894 h 1146"/>
                <a:gd name="T42" fmla="*/ 227 w 3873"/>
                <a:gd name="T43" fmla="*/ 386 h 1146"/>
                <a:gd name="T44" fmla="*/ 236 w 3873"/>
                <a:gd name="T45" fmla="*/ 165 h 1146"/>
                <a:gd name="T46" fmla="*/ 419 w 3873"/>
                <a:gd name="T47" fmla="*/ 157 h 1146"/>
                <a:gd name="T48" fmla="*/ 445 w 3873"/>
                <a:gd name="T49" fmla="*/ 374 h 1146"/>
                <a:gd name="T50" fmla="*/ 268 w 3873"/>
                <a:gd name="T51" fmla="*/ 422 h 1146"/>
                <a:gd name="T52" fmla="*/ 1159 w 3873"/>
                <a:gd name="T53" fmla="*/ 199 h 1146"/>
                <a:gd name="T54" fmla="*/ 1327 w 3873"/>
                <a:gd name="T55" fmla="*/ 173 h 1146"/>
                <a:gd name="T56" fmla="*/ 1204 w 3873"/>
                <a:gd name="T57" fmla="*/ 16 h 1146"/>
                <a:gd name="T58" fmla="*/ 890 w 3873"/>
                <a:gd name="T59" fmla="*/ 800 h 1146"/>
                <a:gd name="T60" fmla="*/ 1603 w 3873"/>
                <a:gd name="T61" fmla="*/ 778 h 1146"/>
                <a:gd name="T62" fmla="*/ 1863 w 3873"/>
                <a:gd name="T63" fmla="*/ 809 h 1146"/>
                <a:gd name="T64" fmla="*/ 2078 w 3873"/>
                <a:gd name="T65" fmla="*/ 654 h 1146"/>
                <a:gd name="T66" fmla="*/ 2140 w 3873"/>
                <a:gd name="T67" fmla="*/ 341 h 1146"/>
                <a:gd name="T68" fmla="*/ 2006 w 3873"/>
                <a:gd name="T69" fmla="*/ 84 h 1146"/>
                <a:gd name="T70" fmla="*/ 1756 w 3873"/>
                <a:gd name="T71" fmla="*/ 1 h 1146"/>
                <a:gd name="T72" fmla="*/ 1517 w 3873"/>
                <a:gd name="T73" fmla="*/ 109 h 1146"/>
                <a:gd name="T74" fmla="*/ 1406 w 3873"/>
                <a:gd name="T75" fmla="*/ 386 h 1146"/>
                <a:gd name="T76" fmla="*/ 1667 w 3873"/>
                <a:gd name="T77" fmla="*/ 190 h 1146"/>
                <a:gd name="T78" fmla="*/ 1805 w 3873"/>
                <a:gd name="T79" fmla="*/ 152 h 1146"/>
                <a:gd name="T80" fmla="*/ 1921 w 3873"/>
                <a:gd name="T81" fmla="*/ 239 h 1146"/>
                <a:gd name="T82" fmla="*/ 1926 w 3873"/>
                <a:gd name="T83" fmla="*/ 571 h 1146"/>
                <a:gd name="T84" fmla="*/ 1815 w 3873"/>
                <a:gd name="T85" fmla="*/ 665 h 1146"/>
                <a:gd name="T86" fmla="*/ 1675 w 3873"/>
                <a:gd name="T87" fmla="*/ 637 h 1146"/>
                <a:gd name="T88" fmla="*/ 1593 w 3873"/>
                <a:gd name="T89" fmla="*/ 411 h 1146"/>
                <a:gd name="T90" fmla="*/ 2309 w 3873"/>
                <a:gd name="T91" fmla="*/ 611 h 1146"/>
                <a:gd name="T92" fmla="*/ 2400 w 3873"/>
                <a:gd name="T93" fmla="*/ 782 h 1146"/>
                <a:gd name="T94" fmla="*/ 2615 w 3873"/>
                <a:gd name="T95" fmla="*/ 810 h 1146"/>
                <a:gd name="T96" fmla="*/ 2958 w 3873"/>
                <a:gd name="T97" fmla="*/ 800 h 1146"/>
                <a:gd name="T98" fmla="*/ 2650 w 3873"/>
                <a:gd name="T99" fmla="*/ 656 h 1146"/>
                <a:gd name="T100" fmla="*/ 2494 w 3873"/>
                <a:gd name="T101" fmla="*/ 584 h 1146"/>
                <a:gd name="T102" fmla="*/ 3414 w 3873"/>
                <a:gd name="T103" fmla="*/ 785 h 1146"/>
                <a:gd name="T104" fmla="*/ 3620 w 3873"/>
                <a:gd name="T105" fmla="*/ 808 h 1146"/>
                <a:gd name="T106" fmla="*/ 3814 w 3873"/>
                <a:gd name="T107" fmla="*/ 649 h 1146"/>
                <a:gd name="T108" fmla="*/ 3870 w 3873"/>
                <a:gd name="T109" fmla="*/ 333 h 1146"/>
                <a:gd name="T110" fmla="*/ 3771 w 3873"/>
                <a:gd name="T111" fmla="*/ 84 h 1146"/>
                <a:gd name="T112" fmla="*/ 3551 w 3873"/>
                <a:gd name="T113" fmla="*/ 1 h 1146"/>
                <a:gd name="T114" fmla="*/ 3164 w 3873"/>
                <a:gd name="T115" fmla="*/ 1109 h 1146"/>
                <a:gd name="T116" fmla="*/ 3486 w 3873"/>
                <a:gd name="T117" fmla="*/ 154 h 1146"/>
                <a:gd name="T118" fmla="*/ 3622 w 3873"/>
                <a:gd name="T119" fmla="*/ 188 h 1146"/>
                <a:gd name="T120" fmla="*/ 3677 w 3873"/>
                <a:gd name="T121" fmla="*/ 491 h 1146"/>
                <a:gd name="T122" fmla="*/ 3590 w 3873"/>
                <a:gd name="T123" fmla="*/ 642 h 1146"/>
                <a:gd name="T124" fmla="*/ 3418 w 3873"/>
                <a:gd name="T125" fmla="*/ 65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73" h="1146">
                  <a:moveTo>
                    <a:pt x="212" y="811"/>
                  </a:moveTo>
                  <a:lnTo>
                    <a:pt x="235" y="816"/>
                  </a:lnTo>
                  <a:lnTo>
                    <a:pt x="260" y="820"/>
                  </a:lnTo>
                  <a:lnTo>
                    <a:pt x="288" y="822"/>
                  </a:lnTo>
                  <a:lnTo>
                    <a:pt x="318" y="822"/>
                  </a:lnTo>
                  <a:lnTo>
                    <a:pt x="425" y="822"/>
                  </a:lnTo>
                  <a:lnTo>
                    <a:pt x="441" y="823"/>
                  </a:lnTo>
                  <a:lnTo>
                    <a:pt x="456" y="823"/>
                  </a:lnTo>
                  <a:lnTo>
                    <a:pt x="470" y="825"/>
                  </a:lnTo>
                  <a:lnTo>
                    <a:pt x="483" y="826"/>
                  </a:lnTo>
                  <a:lnTo>
                    <a:pt x="495" y="828"/>
                  </a:lnTo>
                  <a:lnTo>
                    <a:pt x="506" y="831"/>
                  </a:lnTo>
                  <a:lnTo>
                    <a:pt x="516" y="834"/>
                  </a:lnTo>
                  <a:lnTo>
                    <a:pt x="526" y="838"/>
                  </a:lnTo>
                  <a:lnTo>
                    <a:pt x="535" y="843"/>
                  </a:lnTo>
                  <a:lnTo>
                    <a:pt x="542" y="849"/>
                  </a:lnTo>
                  <a:lnTo>
                    <a:pt x="548" y="855"/>
                  </a:lnTo>
                  <a:lnTo>
                    <a:pt x="553" y="862"/>
                  </a:lnTo>
                  <a:lnTo>
                    <a:pt x="557" y="870"/>
                  </a:lnTo>
                  <a:lnTo>
                    <a:pt x="560" y="879"/>
                  </a:lnTo>
                  <a:lnTo>
                    <a:pt x="562" y="889"/>
                  </a:lnTo>
                  <a:lnTo>
                    <a:pt x="562" y="900"/>
                  </a:lnTo>
                  <a:lnTo>
                    <a:pt x="561" y="914"/>
                  </a:lnTo>
                  <a:lnTo>
                    <a:pt x="558" y="925"/>
                  </a:lnTo>
                  <a:lnTo>
                    <a:pt x="554" y="937"/>
                  </a:lnTo>
                  <a:lnTo>
                    <a:pt x="548" y="948"/>
                  </a:lnTo>
                  <a:lnTo>
                    <a:pt x="540" y="959"/>
                  </a:lnTo>
                  <a:lnTo>
                    <a:pt x="529" y="969"/>
                  </a:lnTo>
                  <a:lnTo>
                    <a:pt x="517" y="979"/>
                  </a:lnTo>
                  <a:lnTo>
                    <a:pt x="504" y="989"/>
                  </a:lnTo>
                  <a:lnTo>
                    <a:pt x="489" y="998"/>
                  </a:lnTo>
                  <a:lnTo>
                    <a:pt x="473" y="1005"/>
                  </a:lnTo>
                  <a:lnTo>
                    <a:pt x="456" y="1012"/>
                  </a:lnTo>
                  <a:lnTo>
                    <a:pt x="437" y="1017"/>
                  </a:lnTo>
                  <a:lnTo>
                    <a:pt x="418" y="1021"/>
                  </a:lnTo>
                  <a:lnTo>
                    <a:pt x="396" y="1024"/>
                  </a:lnTo>
                  <a:lnTo>
                    <a:pt x="374" y="1026"/>
                  </a:lnTo>
                  <a:lnTo>
                    <a:pt x="351" y="1026"/>
                  </a:lnTo>
                  <a:lnTo>
                    <a:pt x="329" y="1026"/>
                  </a:lnTo>
                  <a:lnTo>
                    <a:pt x="308" y="1024"/>
                  </a:lnTo>
                  <a:lnTo>
                    <a:pt x="288" y="1022"/>
                  </a:lnTo>
                  <a:lnTo>
                    <a:pt x="268" y="1019"/>
                  </a:lnTo>
                  <a:lnTo>
                    <a:pt x="250" y="1015"/>
                  </a:lnTo>
                  <a:lnTo>
                    <a:pt x="234" y="1010"/>
                  </a:lnTo>
                  <a:lnTo>
                    <a:pt x="219" y="1004"/>
                  </a:lnTo>
                  <a:lnTo>
                    <a:pt x="205" y="997"/>
                  </a:lnTo>
                  <a:lnTo>
                    <a:pt x="193" y="989"/>
                  </a:lnTo>
                  <a:lnTo>
                    <a:pt x="182" y="980"/>
                  </a:lnTo>
                  <a:lnTo>
                    <a:pt x="173" y="971"/>
                  </a:lnTo>
                  <a:lnTo>
                    <a:pt x="166" y="961"/>
                  </a:lnTo>
                  <a:lnTo>
                    <a:pt x="160" y="951"/>
                  </a:lnTo>
                  <a:lnTo>
                    <a:pt x="155" y="940"/>
                  </a:lnTo>
                  <a:lnTo>
                    <a:pt x="153" y="928"/>
                  </a:lnTo>
                  <a:lnTo>
                    <a:pt x="152" y="915"/>
                  </a:lnTo>
                  <a:lnTo>
                    <a:pt x="153" y="900"/>
                  </a:lnTo>
                  <a:lnTo>
                    <a:pt x="155" y="887"/>
                  </a:lnTo>
                  <a:lnTo>
                    <a:pt x="161" y="874"/>
                  </a:lnTo>
                  <a:lnTo>
                    <a:pt x="168" y="861"/>
                  </a:lnTo>
                  <a:lnTo>
                    <a:pt x="176" y="848"/>
                  </a:lnTo>
                  <a:lnTo>
                    <a:pt x="186" y="835"/>
                  </a:lnTo>
                  <a:lnTo>
                    <a:pt x="198" y="823"/>
                  </a:lnTo>
                  <a:lnTo>
                    <a:pt x="212" y="811"/>
                  </a:lnTo>
                  <a:close/>
                  <a:moveTo>
                    <a:pt x="24" y="1031"/>
                  </a:moveTo>
                  <a:lnTo>
                    <a:pt x="32" y="1040"/>
                  </a:lnTo>
                  <a:lnTo>
                    <a:pt x="39" y="1049"/>
                  </a:lnTo>
                  <a:lnTo>
                    <a:pt x="46" y="1057"/>
                  </a:lnTo>
                  <a:lnTo>
                    <a:pt x="54" y="1066"/>
                  </a:lnTo>
                  <a:lnTo>
                    <a:pt x="63" y="1074"/>
                  </a:lnTo>
                  <a:lnTo>
                    <a:pt x="72" y="1081"/>
                  </a:lnTo>
                  <a:lnTo>
                    <a:pt x="82" y="1088"/>
                  </a:lnTo>
                  <a:lnTo>
                    <a:pt x="92" y="1095"/>
                  </a:lnTo>
                  <a:lnTo>
                    <a:pt x="103" y="1101"/>
                  </a:lnTo>
                  <a:lnTo>
                    <a:pt x="114" y="1106"/>
                  </a:lnTo>
                  <a:lnTo>
                    <a:pt x="126" y="1112"/>
                  </a:lnTo>
                  <a:lnTo>
                    <a:pt x="139" y="1117"/>
                  </a:lnTo>
                  <a:lnTo>
                    <a:pt x="151" y="1121"/>
                  </a:lnTo>
                  <a:lnTo>
                    <a:pt x="166" y="1125"/>
                  </a:lnTo>
                  <a:lnTo>
                    <a:pt x="180" y="1129"/>
                  </a:lnTo>
                  <a:lnTo>
                    <a:pt x="194" y="1132"/>
                  </a:lnTo>
                  <a:lnTo>
                    <a:pt x="224" y="1139"/>
                  </a:lnTo>
                  <a:lnTo>
                    <a:pt x="256" y="1143"/>
                  </a:lnTo>
                  <a:lnTo>
                    <a:pt x="289" y="1145"/>
                  </a:lnTo>
                  <a:lnTo>
                    <a:pt x="323" y="1146"/>
                  </a:lnTo>
                  <a:lnTo>
                    <a:pt x="346" y="1145"/>
                  </a:lnTo>
                  <a:lnTo>
                    <a:pt x="369" y="1144"/>
                  </a:lnTo>
                  <a:lnTo>
                    <a:pt x="391" y="1143"/>
                  </a:lnTo>
                  <a:lnTo>
                    <a:pt x="414" y="1141"/>
                  </a:lnTo>
                  <a:lnTo>
                    <a:pt x="435" y="1138"/>
                  </a:lnTo>
                  <a:lnTo>
                    <a:pt x="455" y="1133"/>
                  </a:lnTo>
                  <a:lnTo>
                    <a:pt x="475" y="1129"/>
                  </a:lnTo>
                  <a:lnTo>
                    <a:pt x="494" y="1124"/>
                  </a:lnTo>
                  <a:lnTo>
                    <a:pt x="513" y="1118"/>
                  </a:lnTo>
                  <a:lnTo>
                    <a:pt x="531" y="1112"/>
                  </a:lnTo>
                  <a:lnTo>
                    <a:pt x="549" y="1106"/>
                  </a:lnTo>
                  <a:lnTo>
                    <a:pt x="566" y="1099"/>
                  </a:lnTo>
                  <a:lnTo>
                    <a:pt x="582" y="1091"/>
                  </a:lnTo>
                  <a:lnTo>
                    <a:pt x="597" y="1083"/>
                  </a:lnTo>
                  <a:lnTo>
                    <a:pt x="611" y="1075"/>
                  </a:lnTo>
                  <a:lnTo>
                    <a:pt x="625" y="1066"/>
                  </a:lnTo>
                  <a:lnTo>
                    <a:pt x="638" y="1056"/>
                  </a:lnTo>
                  <a:lnTo>
                    <a:pt x="650" y="1046"/>
                  </a:lnTo>
                  <a:lnTo>
                    <a:pt x="662" y="1036"/>
                  </a:lnTo>
                  <a:lnTo>
                    <a:pt x="673" y="1026"/>
                  </a:lnTo>
                  <a:lnTo>
                    <a:pt x="683" y="1015"/>
                  </a:lnTo>
                  <a:lnTo>
                    <a:pt x="692" y="1003"/>
                  </a:lnTo>
                  <a:lnTo>
                    <a:pt x="701" y="991"/>
                  </a:lnTo>
                  <a:lnTo>
                    <a:pt x="708" y="978"/>
                  </a:lnTo>
                  <a:lnTo>
                    <a:pt x="715" y="965"/>
                  </a:lnTo>
                  <a:lnTo>
                    <a:pt x="721" y="953"/>
                  </a:lnTo>
                  <a:lnTo>
                    <a:pt x="726" y="940"/>
                  </a:lnTo>
                  <a:lnTo>
                    <a:pt x="730" y="926"/>
                  </a:lnTo>
                  <a:lnTo>
                    <a:pt x="733" y="912"/>
                  </a:lnTo>
                  <a:lnTo>
                    <a:pt x="735" y="898"/>
                  </a:lnTo>
                  <a:lnTo>
                    <a:pt x="737" y="884"/>
                  </a:lnTo>
                  <a:lnTo>
                    <a:pt x="737" y="870"/>
                  </a:lnTo>
                  <a:lnTo>
                    <a:pt x="737" y="858"/>
                  </a:lnTo>
                  <a:lnTo>
                    <a:pt x="736" y="846"/>
                  </a:lnTo>
                  <a:lnTo>
                    <a:pt x="735" y="834"/>
                  </a:lnTo>
                  <a:lnTo>
                    <a:pt x="733" y="823"/>
                  </a:lnTo>
                  <a:lnTo>
                    <a:pt x="730" y="812"/>
                  </a:lnTo>
                  <a:lnTo>
                    <a:pt x="727" y="802"/>
                  </a:lnTo>
                  <a:lnTo>
                    <a:pt x="724" y="792"/>
                  </a:lnTo>
                  <a:lnTo>
                    <a:pt x="719" y="783"/>
                  </a:lnTo>
                  <a:lnTo>
                    <a:pt x="715" y="774"/>
                  </a:lnTo>
                  <a:lnTo>
                    <a:pt x="709" y="766"/>
                  </a:lnTo>
                  <a:lnTo>
                    <a:pt x="703" y="757"/>
                  </a:lnTo>
                  <a:lnTo>
                    <a:pt x="697" y="749"/>
                  </a:lnTo>
                  <a:lnTo>
                    <a:pt x="690" y="742"/>
                  </a:lnTo>
                  <a:lnTo>
                    <a:pt x="683" y="735"/>
                  </a:lnTo>
                  <a:lnTo>
                    <a:pt x="675" y="729"/>
                  </a:lnTo>
                  <a:lnTo>
                    <a:pt x="666" y="723"/>
                  </a:lnTo>
                  <a:lnTo>
                    <a:pt x="656" y="718"/>
                  </a:lnTo>
                  <a:lnTo>
                    <a:pt x="646" y="713"/>
                  </a:lnTo>
                  <a:lnTo>
                    <a:pt x="636" y="708"/>
                  </a:lnTo>
                  <a:lnTo>
                    <a:pt x="625" y="704"/>
                  </a:lnTo>
                  <a:lnTo>
                    <a:pt x="602" y="696"/>
                  </a:lnTo>
                  <a:lnTo>
                    <a:pt x="576" y="689"/>
                  </a:lnTo>
                  <a:lnTo>
                    <a:pt x="549" y="684"/>
                  </a:lnTo>
                  <a:lnTo>
                    <a:pt x="518" y="680"/>
                  </a:lnTo>
                  <a:lnTo>
                    <a:pt x="487" y="678"/>
                  </a:lnTo>
                  <a:lnTo>
                    <a:pt x="453" y="678"/>
                  </a:lnTo>
                  <a:lnTo>
                    <a:pt x="315" y="678"/>
                  </a:lnTo>
                  <a:lnTo>
                    <a:pt x="298" y="677"/>
                  </a:lnTo>
                  <a:lnTo>
                    <a:pt x="283" y="676"/>
                  </a:lnTo>
                  <a:lnTo>
                    <a:pt x="267" y="675"/>
                  </a:lnTo>
                  <a:lnTo>
                    <a:pt x="254" y="673"/>
                  </a:lnTo>
                  <a:lnTo>
                    <a:pt x="243" y="670"/>
                  </a:lnTo>
                  <a:lnTo>
                    <a:pt x="233" y="667"/>
                  </a:lnTo>
                  <a:lnTo>
                    <a:pt x="224" y="663"/>
                  </a:lnTo>
                  <a:lnTo>
                    <a:pt x="216" y="659"/>
                  </a:lnTo>
                  <a:lnTo>
                    <a:pt x="210" y="654"/>
                  </a:lnTo>
                  <a:lnTo>
                    <a:pt x="204" y="648"/>
                  </a:lnTo>
                  <a:lnTo>
                    <a:pt x="200" y="643"/>
                  </a:lnTo>
                  <a:lnTo>
                    <a:pt x="196" y="636"/>
                  </a:lnTo>
                  <a:lnTo>
                    <a:pt x="193" y="630"/>
                  </a:lnTo>
                  <a:lnTo>
                    <a:pt x="190" y="623"/>
                  </a:lnTo>
                  <a:lnTo>
                    <a:pt x="189" y="614"/>
                  </a:lnTo>
                  <a:lnTo>
                    <a:pt x="189" y="606"/>
                  </a:lnTo>
                  <a:lnTo>
                    <a:pt x="189" y="593"/>
                  </a:lnTo>
                  <a:lnTo>
                    <a:pt x="191" y="582"/>
                  </a:lnTo>
                  <a:lnTo>
                    <a:pt x="195" y="572"/>
                  </a:lnTo>
                  <a:lnTo>
                    <a:pt x="199" y="564"/>
                  </a:lnTo>
                  <a:lnTo>
                    <a:pt x="205" y="556"/>
                  </a:lnTo>
                  <a:lnTo>
                    <a:pt x="211" y="548"/>
                  </a:lnTo>
                  <a:lnTo>
                    <a:pt x="218" y="539"/>
                  </a:lnTo>
                  <a:lnTo>
                    <a:pt x="226" y="531"/>
                  </a:lnTo>
                  <a:lnTo>
                    <a:pt x="240" y="536"/>
                  </a:lnTo>
                  <a:lnTo>
                    <a:pt x="253" y="541"/>
                  </a:lnTo>
                  <a:lnTo>
                    <a:pt x="266" y="545"/>
                  </a:lnTo>
                  <a:lnTo>
                    <a:pt x="280" y="548"/>
                  </a:lnTo>
                  <a:lnTo>
                    <a:pt x="294" y="550"/>
                  </a:lnTo>
                  <a:lnTo>
                    <a:pt x="307" y="551"/>
                  </a:lnTo>
                  <a:lnTo>
                    <a:pt x="320" y="552"/>
                  </a:lnTo>
                  <a:lnTo>
                    <a:pt x="333" y="553"/>
                  </a:lnTo>
                  <a:lnTo>
                    <a:pt x="348" y="552"/>
                  </a:lnTo>
                  <a:lnTo>
                    <a:pt x="363" y="552"/>
                  </a:lnTo>
                  <a:lnTo>
                    <a:pt x="377" y="550"/>
                  </a:lnTo>
                  <a:lnTo>
                    <a:pt x="392" y="548"/>
                  </a:lnTo>
                  <a:lnTo>
                    <a:pt x="406" y="546"/>
                  </a:lnTo>
                  <a:lnTo>
                    <a:pt x="421" y="543"/>
                  </a:lnTo>
                  <a:lnTo>
                    <a:pt x="435" y="538"/>
                  </a:lnTo>
                  <a:lnTo>
                    <a:pt x="448" y="534"/>
                  </a:lnTo>
                  <a:lnTo>
                    <a:pt x="461" y="530"/>
                  </a:lnTo>
                  <a:lnTo>
                    <a:pt x="474" y="525"/>
                  </a:lnTo>
                  <a:lnTo>
                    <a:pt x="486" y="519"/>
                  </a:lnTo>
                  <a:lnTo>
                    <a:pt x="498" y="513"/>
                  </a:lnTo>
                  <a:lnTo>
                    <a:pt x="509" y="507"/>
                  </a:lnTo>
                  <a:lnTo>
                    <a:pt x="520" y="500"/>
                  </a:lnTo>
                  <a:lnTo>
                    <a:pt x="531" y="492"/>
                  </a:lnTo>
                  <a:lnTo>
                    <a:pt x="542" y="484"/>
                  </a:lnTo>
                  <a:lnTo>
                    <a:pt x="551" y="476"/>
                  </a:lnTo>
                  <a:lnTo>
                    <a:pt x="560" y="466"/>
                  </a:lnTo>
                  <a:lnTo>
                    <a:pt x="569" y="456"/>
                  </a:lnTo>
                  <a:lnTo>
                    <a:pt x="577" y="446"/>
                  </a:lnTo>
                  <a:lnTo>
                    <a:pt x="584" y="436"/>
                  </a:lnTo>
                  <a:lnTo>
                    <a:pt x="591" y="425"/>
                  </a:lnTo>
                  <a:lnTo>
                    <a:pt x="598" y="414"/>
                  </a:lnTo>
                  <a:lnTo>
                    <a:pt x="604" y="402"/>
                  </a:lnTo>
                  <a:lnTo>
                    <a:pt x="609" y="388"/>
                  </a:lnTo>
                  <a:lnTo>
                    <a:pt x="614" y="375"/>
                  </a:lnTo>
                  <a:lnTo>
                    <a:pt x="618" y="362"/>
                  </a:lnTo>
                  <a:lnTo>
                    <a:pt x="621" y="348"/>
                  </a:lnTo>
                  <a:lnTo>
                    <a:pt x="623" y="334"/>
                  </a:lnTo>
                  <a:lnTo>
                    <a:pt x="625" y="318"/>
                  </a:lnTo>
                  <a:lnTo>
                    <a:pt x="626" y="303"/>
                  </a:lnTo>
                  <a:lnTo>
                    <a:pt x="626" y="287"/>
                  </a:lnTo>
                  <a:lnTo>
                    <a:pt x="626" y="267"/>
                  </a:lnTo>
                  <a:lnTo>
                    <a:pt x="623" y="248"/>
                  </a:lnTo>
                  <a:lnTo>
                    <a:pt x="619" y="228"/>
                  </a:lnTo>
                  <a:lnTo>
                    <a:pt x="614" y="211"/>
                  </a:lnTo>
                  <a:lnTo>
                    <a:pt x="607" y="195"/>
                  </a:lnTo>
                  <a:lnTo>
                    <a:pt x="600" y="180"/>
                  </a:lnTo>
                  <a:lnTo>
                    <a:pt x="591" y="166"/>
                  </a:lnTo>
                  <a:lnTo>
                    <a:pt x="582" y="154"/>
                  </a:lnTo>
                  <a:lnTo>
                    <a:pt x="725" y="154"/>
                  </a:lnTo>
                  <a:lnTo>
                    <a:pt x="725" y="19"/>
                  </a:lnTo>
                  <a:lnTo>
                    <a:pt x="447" y="19"/>
                  </a:lnTo>
                  <a:lnTo>
                    <a:pt x="434" y="15"/>
                  </a:lnTo>
                  <a:lnTo>
                    <a:pt x="422" y="12"/>
                  </a:lnTo>
                  <a:lnTo>
                    <a:pt x="407" y="9"/>
                  </a:lnTo>
                  <a:lnTo>
                    <a:pt x="393" y="6"/>
                  </a:lnTo>
                  <a:lnTo>
                    <a:pt x="378" y="3"/>
                  </a:lnTo>
                  <a:lnTo>
                    <a:pt x="363" y="2"/>
                  </a:lnTo>
                  <a:lnTo>
                    <a:pt x="348" y="1"/>
                  </a:lnTo>
                  <a:lnTo>
                    <a:pt x="333" y="0"/>
                  </a:lnTo>
                  <a:lnTo>
                    <a:pt x="317" y="1"/>
                  </a:lnTo>
                  <a:lnTo>
                    <a:pt x="302" y="1"/>
                  </a:lnTo>
                  <a:lnTo>
                    <a:pt x="288" y="3"/>
                  </a:lnTo>
                  <a:lnTo>
                    <a:pt x="272" y="5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9" y="14"/>
                  </a:lnTo>
                  <a:lnTo>
                    <a:pt x="215" y="18"/>
                  </a:lnTo>
                  <a:lnTo>
                    <a:pt x="202" y="23"/>
                  </a:lnTo>
                  <a:lnTo>
                    <a:pt x="189" y="29"/>
                  </a:lnTo>
                  <a:lnTo>
                    <a:pt x="176" y="35"/>
                  </a:lnTo>
                  <a:lnTo>
                    <a:pt x="164" y="42"/>
                  </a:lnTo>
                  <a:lnTo>
                    <a:pt x="151" y="49"/>
                  </a:lnTo>
                  <a:lnTo>
                    <a:pt x="140" y="56"/>
                  </a:lnTo>
                  <a:lnTo>
                    <a:pt x="129" y="64"/>
                  </a:lnTo>
                  <a:lnTo>
                    <a:pt x="118" y="73"/>
                  </a:lnTo>
                  <a:lnTo>
                    <a:pt x="108" y="82"/>
                  </a:lnTo>
                  <a:lnTo>
                    <a:pt x="98" y="91"/>
                  </a:lnTo>
                  <a:lnTo>
                    <a:pt x="89" y="102"/>
                  </a:lnTo>
                  <a:lnTo>
                    <a:pt x="81" y="113"/>
                  </a:lnTo>
                  <a:lnTo>
                    <a:pt x="72" y="124"/>
                  </a:lnTo>
                  <a:lnTo>
                    <a:pt x="65" y="136"/>
                  </a:lnTo>
                  <a:lnTo>
                    <a:pt x="58" y="148"/>
                  </a:lnTo>
                  <a:lnTo>
                    <a:pt x="51" y="161"/>
                  </a:lnTo>
                  <a:lnTo>
                    <a:pt x="45" y="175"/>
                  </a:lnTo>
                  <a:lnTo>
                    <a:pt x="40" y="188"/>
                  </a:lnTo>
                  <a:lnTo>
                    <a:pt x="36" y="203"/>
                  </a:lnTo>
                  <a:lnTo>
                    <a:pt x="32" y="217"/>
                  </a:lnTo>
                  <a:lnTo>
                    <a:pt x="29" y="232"/>
                  </a:lnTo>
                  <a:lnTo>
                    <a:pt x="27" y="248"/>
                  </a:lnTo>
                  <a:lnTo>
                    <a:pt x="26" y="264"/>
                  </a:lnTo>
                  <a:lnTo>
                    <a:pt x="25" y="280"/>
                  </a:lnTo>
                  <a:lnTo>
                    <a:pt x="26" y="297"/>
                  </a:lnTo>
                  <a:lnTo>
                    <a:pt x="27" y="314"/>
                  </a:lnTo>
                  <a:lnTo>
                    <a:pt x="29" y="331"/>
                  </a:lnTo>
                  <a:lnTo>
                    <a:pt x="34" y="346"/>
                  </a:lnTo>
                  <a:lnTo>
                    <a:pt x="38" y="361"/>
                  </a:lnTo>
                  <a:lnTo>
                    <a:pt x="43" y="376"/>
                  </a:lnTo>
                  <a:lnTo>
                    <a:pt x="50" y="390"/>
                  </a:lnTo>
                  <a:lnTo>
                    <a:pt x="57" y="404"/>
                  </a:lnTo>
                  <a:lnTo>
                    <a:pt x="65" y="417"/>
                  </a:lnTo>
                  <a:lnTo>
                    <a:pt x="73" y="429"/>
                  </a:lnTo>
                  <a:lnTo>
                    <a:pt x="81" y="440"/>
                  </a:lnTo>
                  <a:lnTo>
                    <a:pt x="90" y="451"/>
                  </a:lnTo>
                  <a:lnTo>
                    <a:pt x="98" y="461"/>
                  </a:lnTo>
                  <a:lnTo>
                    <a:pt x="108" y="471"/>
                  </a:lnTo>
                  <a:lnTo>
                    <a:pt x="117" y="480"/>
                  </a:lnTo>
                  <a:lnTo>
                    <a:pt x="127" y="487"/>
                  </a:lnTo>
                  <a:lnTo>
                    <a:pt x="127" y="494"/>
                  </a:lnTo>
                  <a:lnTo>
                    <a:pt x="111" y="506"/>
                  </a:lnTo>
                  <a:lnTo>
                    <a:pt x="95" y="520"/>
                  </a:lnTo>
                  <a:lnTo>
                    <a:pt x="81" y="536"/>
                  </a:lnTo>
                  <a:lnTo>
                    <a:pt x="68" y="555"/>
                  </a:lnTo>
                  <a:lnTo>
                    <a:pt x="62" y="564"/>
                  </a:lnTo>
                  <a:lnTo>
                    <a:pt x="56" y="574"/>
                  </a:lnTo>
                  <a:lnTo>
                    <a:pt x="52" y="584"/>
                  </a:lnTo>
                  <a:lnTo>
                    <a:pt x="48" y="594"/>
                  </a:lnTo>
                  <a:lnTo>
                    <a:pt x="45" y="604"/>
                  </a:lnTo>
                  <a:lnTo>
                    <a:pt x="43" y="615"/>
                  </a:lnTo>
                  <a:lnTo>
                    <a:pt x="42" y="627"/>
                  </a:lnTo>
                  <a:lnTo>
                    <a:pt x="42" y="638"/>
                  </a:lnTo>
                  <a:lnTo>
                    <a:pt x="42" y="650"/>
                  </a:lnTo>
                  <a:lnTo>
                    <a:pt x="43" y="661"/>
                  </a:lnTo>
                  <a:lnTo>
                    <a:pt x="45" y="671"/>
                  </a:lnTo>
                  <a:lnTo>
                    <a:pt x="47" y="681"/>
                  </a:lnTo>
                  <a:lnTo>
                    <a:pt x="50" y="692"/>
                  </a:lnTo>
                  <a:lnTo>
                    <a:pt x="53" y="701"/>
                  </a:lnTo>
                  <a:lnTo>
                    <a:pt x="57" y="710"/>
                  </a:lnTo>
                  <a:lnTo>
                    <a:pt x="62" y="718"/>
                  </a:lnTo>
                  <a:lnTo>
                    <a:pt x="67" y="725"/>
                  </a:lnTo>
                  <a:lnTo>
                    <a:pt x="72" y="733"/>
                  </a:lnTo>
                  <a:lnTo>
                    <a:pt x="78" y="740"/>
                  </a:lnTo>
                  <a:lnTo>
                    <a:pt x="84" y="746"/>
                  </a:lnTo>
                  <a:lnTo>
                    <a:pt x="90" y="752"/>
                  </a:lnTo>
                  <a:lnTo>
                    <a:pt x="97" y="758"/>
                  </a:lnTo>
                  <a:lnTo>
                    <a:pt x="104" y="763"/>
                  </a:lnTo>
                  <a:lnTo>
                    <a:pt x="111" y="769"/>
                  </a:lnTo>
                  <a:lnTo>
                    <a:pt x="111" y="775"/>
                  </a:lnTo>
                  <a:lnTo>
                    <a:pt x="98" y="784"/>
                  </a:lnTo>
                  <a:lnTo>
                    <a:pt x="86" y="792"/>
                  </a:lnTo>
                  <a:lnTo>
                    <a:pt x="74" y="801"/>
                  </a:lnTo>
                  <a:lnTo>
                    <a:pt x="64" y="810"/>
                  </a:lnTo>
                  <a:lnTo>
                    <a:pt x="54" y="820"/>
                  </a:lnTo>
                  <a:lnTo>
                    <a:pt x="45" y="830"/>
                  </a:lnTo>
                  <a:lnTo>
                    <a:pt x="37" y="841"/>
                  </a:lnTo>
                  <a:lnTo>
                    <a:pt x="28" y="851"/>
                  </a:lnTo>
                  <a:lnTo>
                    <a:pt x="22" y="861"/>
                  </a:lnTo>
                  <a:lnTo>
                    <a:pt x="16" y="872"/>
                  </a:lnTo>
                  <a:lnTo>
                    <a:pt x="11" y="883"/>
                  </a:lnTo>
                  <a:lnTo>
                    <a:pt x="7" y="894"/>
                  </a:lnTo>
                  <a:lnTo>
                    <a:pt x="4" y="906"/>
                  </a:lnTo>
                  <a:lnTo>
                    <a:pt x="2" y="918"/>
                  </a:lnTo>
                  <a:lnTo>
                    <a:pt x="1" y="930"/>
                  </a:lnTo>
                  <a:lnTo>
                    <a:pt x="0" y="942"/>
                  </a:lnTo>
                  <a:lnTo>
                    <a:pt x="0" y="954"/>
                  </a:lnTo>
                  <a:lnTo>
                    <a:pt x="2" y="966"/>
                  </a:lnTo>
                  <a:lnTo>
                    <a:pt x="3" y="978"/>
                  </a:lnTo>
                  <a:lnTo>
                    <a:pt x="6" y="990"/>
                  </a:lnTo>
                  <a:lnTo>
                    <a:pt x="10" y="1001"/>
                  </a:lnTo>
                  <a:lnTo>
                    <a:pt x="14" y="1011"/>
                  </a:lnTo>
                  <a:lnTo>
                    <a:pt x="19" y="1021"/>
                  </a:lnTo>
                  <a:lnTo>
                    <a:pt x="24" y="1031"/>
                  </a:lnTo>
                  <a:lnTo>
                    <a:pt x="24" y="1031"/>
                  </a:lnTo>
                  <a:close/>
                  <a:moveTo>
                    <a:pt x="236" y="398"/>
                  </a:moveTo>
                  <a:lnTo>
                    <a:pt x="227" y="386"/>
                  </a:lnTo>
                  <a:lnTo>
                    <a:pt x="219" y="374"/>
                  </a:lnTo>
                  <a:lnTo>
                    <a:pt x="212" y="362"/>
                  </a:lnTo>
                  <a:lnTo>
                    <a:pt x="206" y="348"/>
                  </a:lnTo>
                  <a:lnTo>
                    <a:pt x="202" y="333"/>
                  </a:lnTo>
                  <a:lnTo>
                    <a:pt x="199" y="316"/>
                  </a:lnTo>
                  <a:lnTo>
                    <a:pt x="197" y="299"/>
                  </a:lnTo>
                  <a:lnTo>
                    <a:pt x="197" y="280"/>
                  </a:lnTo>
                  <a:lnTo>
                    <a:pt x="197" y="263"/>
                  </a:lnTo>
                  <a:lnTo>
                    <a:pt x="199" y="245"/>
                  </a:lnTo>
                  <a:lnTo>
                    <a:pt x="202" y="229"/>
                  </a:lnTo>
                  <a:lnTo>
                    <a:pt x="206" y="214"/>
                  </a:lnTo>
                  <a:lnTo>
                    <a:pt x="212" y="201"/>
                  </a:lnTo>
                  <a:lnTo>
                    <a:pt x="219" y="188"/>
                  </a:lnTo>
                  <a:lnTo>
                    <a:pt x="227" y="177"/>
                  </a:lnTo>
                  <a:lnTo>
                    <a:pt x="236" y="165"/>
                  </a:lnTo>
                  <a:lnTo>
                    <a:pt x="246" y="156"/>
                  </a:lnTo>
                  <a:lnTo>
                    <a:pt x="257" y="148"/>
                  </a:lnTo>
                  <a:lnTo>
                    <a:pt x="268" y="142"/>
                  </a:lnTo>
                  <a:lnTo>
                    <a:pt x="279" y="136"/>
                  </a:lnTo>
                  <a:lnTo>
                    <a:pt x="293" y="132"/>
                  </a:lnTo>
                  <a:lnTo>
                    <a:pt x="305" y="129"/>
                  </a:lnTo>
                  <a:lnTo>
                    <a:pt x="319" y="127"/>
                  </a:lnTo>
                  <a:lnTo>
                    <a:pt x="333" y="126"/>
                  </a:lnTo>
                  <a:lnTo>
                    <a:pt x="346" y="127"/>
                  </a:lnTo>
                  <a:lnTo>
                    <a:pt x="360" y="129"/>
                  </a:lnTo>
                  <a:lnTo>
                    <a:pt x="372" y="132"/>
                  </a:lnTo>
                  <a:lnTo>
                    <a:pt x="385" y="136"/>
                  </a:lnTo>
                  <a:lnTo>
                    <a:pt x="396" y="142"/>
                  </a:lnTo>
                  <a:lnTo>
                    <a:pt x="407" y="149"/>
                  </a:lnTo>
                  <a:lnTo>
                    <a:pt x="419" y="157"/>
                  </a:lnTo>
                  <a:lnTo>
                    <a:pt x="429" y="166"/>
                  </a:lnTo>
                  <a:lnTo>
                    <a:pt x="437" y="178"/>
                  </a:lnTo>
                  <a:lnTo>
                    <a:pt x="445" y="189"/>
                  </a:lnTo>
                  <a:lnTo>
                    <a:pt x="452" y="202"/>
                  </a:lnTo>
                  <a:lnTo>
                    <a:pt x="457" y="215"/>
                  </a:lnTo>
                  <a:lnTo>
                    <a:pt x="462" y="230"/>
                  </a:lnTo>
                  <a:lnTo>
                    <a:pt x="465" y="245"/>
                  </a:lnTo>
                  <a:lnTo>
                    <a:pt x="466" y="263"/>
                  </a:lnTo>
                  <a:lnTo>
                    <a:pt x="467" y="280"/>
                  </a:lnTo>
                  <a:lnTo>
                    <a:pt x="466" y="299"/>
                  </a:lnTo>
                  <a:lnTo>
                    <a:pt x="464" y="316"/>
                  </a:lnTo>
                  <a:lnTo>
                    <a:pt x="461" y="333"/>
                  </a:lnTo>
                  <a:lnTo>
                    <a:pt x="457" y="348"/>
                  </a:lnTo>
                  <a:lnTo>
                    <a:pt x="452" y="362"/>
                  </a:lnTo>
                  <a:lnTo>
                    <a:pt x="445" y="374"/>
                  </a:lnTo>
                  <a:lnTo>
                    <a:pt x="437" y="386"/>
                  </a:lnTo>
                  <a:lnTo>
                    <a:pt x="428" y="398"/>
                  </a:lnTo>
                  <a:lnTo>
                    <a:pt x="418" y="407"/>
                  </a:lnTo>
                  <a:lnTo>
                    <a:pt x="406" y="415"/>
                  </a:lnTo>
                  <a:lnTo>
                    <a:pt x="395" y="422"/>
                  </a:lnTo>
                  <a:lnTo>
                    <a:pt x="384" y="428"/>
                  </a:lnTo>
                  <a:lnTo>
                    <a:pt x="372" y="432"/>
                  </a:lnTo>
                  <a:lnTo>
                    <a:pt x="359" y="435"/>
                  </a:lnTo>
                  <a:lnTo>
                    <a:pt x="346" y="437"/>
                  </a:lnTo>
                  <a:lnTo>
                    <a:pt x="333" y="438"/>
                  </a:lnTo>
                  <a:lnTo>
                    <a:pt x="319" y="437"/>
                  </a:lnTo>
                  <a:lnTo>
                    <a:pt x="305" y="435"/>
                  </a:lnTo>
                  <a:lnTo>
                    <a:pt x="293" y="432"/>
                  </a:lnTo>
                  <a:lnTo>
                    <a:pt x="279" y="428"/>
                  </a:lnTo>
                  <a:lnTo>
                    <a:pt x="268" y="422"/>
                  </a:lnTo>
                  <a:lnTo>
                    <a:pt x="257" y="415"/>
                  </a:lnTo>
                  <a:lnTo>
                    <a:pt x="246" y="407"/>
                  </a:lnTo>
                  <a:lnTo>
                    <a:pt x="236" y="398"/>
                  </a:lnTo>
                  <a:lnTo>
                    <a:pt x="236" y="398"/>
                  </a:lnTo>
                  <a:close/>
                  <a:moveTo>
                    <a:pt x="890" y="800"/>
                  </a:moveTo>
                  <a:lnTo>
                    <a:pt x="1073" y="800"/>
                  </a:lnTo>
                  <a:lnTo>
                    <a:pt x="1073" y="324"/>
                  </a:lnTo>
                  <a:lnTo>
                    <a:pt x="1082" y="302"/>
                  </a:lnTo>
                  <a:lnTo>
                    <a:pt x="1092" y="282"/>
                  </a:lnTo>
                  <a:lnTo>
                    <a:pt x="1102" y="264"/>
                  </a:lnTo>
                  <a:lnTo>
                    <a:pt x="1112" y="248"/>
                  </a:lnTo>
                  <a:lnTo>
                    <a:pt x="1123" y="232"/>
                  </a:lnTo>
                  <a:lnTo>
                    <a:pt x="1135" y="220"/>
                  </a:lnTo>
                  <a:lnTo>
                    <a:pt x="1147" y="208"/>
                  </a:lnTo>
                  <a:lnTo>
                    <a:pt x="1159" y="199"/>
                  </a:lnTo>
                  <a:lnTo>
                    <a:pt x="1173" y="190"/>
                  </a:lnTo>
                  <a:lnTo>
                    <a:pt x="1185" y="183"/>
                  </a:lnTo>
                  <a:lnTo>
                    <a:pt x="1197" y="177"/>
                  </a:lnTo>
                  <a:lnTo>
                    <a:pt x="1209" y="171"/>
                  </a:lnTo>
                  <a:lnTo>
                    <a:pt x="1221" y="167"/>
                  </a:lnTo>
                  <a:lnTo>
                    <a:pt x="1233" y="165"/>
                  </a:lnTo>
                  <a:lnTo>
                    <a:pt x="1244" y="163"/>
                  </a:lnTo>
                  <a:lnTo>
                    <a:pt x="1256" y="162"/>
                  </a:lnTo>
                  <a:lnTo>
                    <a:pt x="1268" y="163"/>
                  </a:lnTo>
                  <a:lnTo>
                    <a:pt x="1279" y="163"/>
                  </a:lnTo>
                  <a:lnTo>
                    <a:pt x="1289" y="164"/>
                  </a:lnTo>
                  <a:lnTo>
                    <a:pt x="1299" y="165"/>
                  </a:lnTo>
                  <a:lnTo>
                    <a:pt x="1308" y="167"/>
                  </a:lnTo>
                  <a:lnTo>
                    <a:pt x="1317" y="169"/>
                  </a:lnTo>
                  <a:lnTo>
                    <a:pt x="1327" y="173"/>
                  </a:lnTo>
                  <a:lnTo>
                    <a:pt x="1337" y="176"/>
                  </a:lnTo>
                  <a:lnTo>
                    <a:pt x="1368" y="16"/>
                  </a:lnTo>
                  <a:lnTo>
                    <a:pt x="1360" y="12"/>
                  </a:lnTo>
                  <a:lnTo>
                    <a:pt x="1350" y="9"/>
                  </a:lnTo>
                  <a:lnTo>
                    <a:pt x="1340" y="6"/>
                  </a:lnTo>
                  <a:lnTo>
                    <a:pt x="1330" y="4"/>
                  </a:lnTo>
                  <a:lnTo>
                    <a:pt x="1318" y="2"/>
                  </a:lnTo>
                  <a:lnTo>
                    <a:pt x="1306" y="1"/>
                  </a:lnTo>
                  <a:lnTo>
                    <a:pt x="1294" y="1"/>
                  </a:lnTo>
                  <a:lnTo>
                    <a:pt x="1279" y="0"/>
                  </a:lnTo>
                  <a:lnTo>
                    <a:pt x="1264" y="1"/>
                  </a:lnTo>
                  <a:lnTo>
                    <a:pt x="1249" y="3"/>
                  </a:lnTo>
                  <a:lnTo>
                    <a:pt x="1234" y="6"/>
                  </a:lnTo>
                  <a:lnTo>
                    <a:pt x="1219" y="10"/>
                  </a:lnTo>
                  <a:lnTo>
                    <a:pt x="1204" y="16"/>
                  </a:lnTo>
                  <a:lnTo>
                    <a:pt x="1189" y="23"/>
                  </a:lnTo>
                  <a:lnTo>
                    <a:pt x="1175" y="32"/>
                  </a:lnTo>
                  <a:lnTo>
                    <a:pt x="1159" y="41"/>
                  </a:lnTo>
                  <a:lnTo>
                    <a:pt x="1145" y="52"/>
                  </a:lnTo>
                  <a:lnTo>
                    <a:pt x="1131" y="63"/>
                  </a:lnTo>
                  <a:lnTo>
                    <a:pt x="1118" y="76"/>
                  </a:lnTo>
                  <a:lnTo>
                    <a:pt x="1105" y="90"/>
                  </a:lnTo>
                  <a:lnTo>
                    <a:pt x="1093" y="106"/>
                  </a:lnTo>
                  <a:lnTo>
                    <a:pt x="1082" y="122"/>
                  </a:lnTo>
                  <a:lnTo>
                    <a:pt x="1071" y="139"/>
                  </a:lnTo>
                  <a:lnTo>
                    <a:pt x="1060" y="158"/>
                  </a:lnTo>
                  <a:lnTo>
                    <a:pt x="1054" y="158"/>
                  </a:lnTo>
                  <a:lnTo>
                    <a:pt x="1041" y="19"/>
                  </a:lnTo>
                  <a:lnTo>
                    <a:pt x="890" y="19"/>
                  </a:lnTo>
                  <a:lnTo>
                    <a:pt x="890" y="800"/>
                  </a:lnTo>
                  <a:close/>
                  <a:moveTo>
                    <a:pt x="1436" y="584"/>
                  </a:moveTo>
                  <a:lnTo>
                    <a:pt x="1444" y="602"/>
                  </a:lnTo>
                  <a:lnTo>
                    <a:pt x="1452" y="621"/>
                  </a:lnTo>
                  <a:lnTo>
                    <a:pt x="1462" y="638"/>
                  </a:lnTo>
                  <a:lnTo>
                    <a:pt x="1471" y="654"/>
                  </a:lnTo>
                  <a:lnTo>
                    <a:pt x="1482" y="670"/>
                  </a:lnTo>
                  <a:lnTo>
                    <a:pt x="1493" y="685"/>
                  </a:lnTo>
                  <a:lnTo>
                    <a:pt x="1505" y="700"/>
                  </a:lnTo>
                  <a:lnTo>
                    <a:pt x="1517" y="713"/>
                  </a:lnTo>
                  <a:lnTo>
                    <a:pt x="1530" y="726"/>
                  </a:lnTo>
                  <a:lnTo>
                    <a:pt x="1544" y="737"/>
                  </a:lnTo>
                  <a:lnTo>
                    <a:pt x="1558" y="748"/>
                  </a:lnTo>
                  <a:lnTo>
                    <a:pt x="1573" y="759"/>
                  </a:lnTo>
                  <a:lnTo>
                    <a:pt x="1588" y="769"/>
                  </a:lnTo>
                  <a:lnTo>
                    <a:pt x="1603" y="778"/>
                  </a:lnTo>
                  <a:lnTo>
                    <a:pt x="1619" y="785"/>
                  </a:lnTo>
                  <a:lnTo>
                    <a:pt x="1635" y="793"/>
                  </a:lnTo>
                  <a:lnTo>
                    <a:pt x="1651" y="799"/>
                  </a:lnTo>
                  <a:lnTo>
                    <a:pt x="1669" y="804"/>
                  </a:lnTo>
                  <a:lnTo>
                    <a:pt x="1686" y="809"/>
                  </a:lnTo>
                  <a:lnTo>
                    <a:pt x="1703" y="813"/>
                  </a:lnTo>
                  <a:lnTo>
                    <a:pt x="1721" y="815"/>
                  </a:lnTo>
                  <a:lnTo>
                    <a:pt x="1738" y="818"/>
                  </a:lnTo>
                  <a:lnTo>
                    <a:pt x="1756" y="819"/>
                  </a:lnTo>
                  <a:lnTo>
                    <a:pt x="1774" y="819"/>
                  </a:lnTo>
                  <a:lnTo>
                    <a:pt x="1792" y="819"/>
                  </a:lnTo>
                  <a:lnTo>
                    <a:pt x="1811" y="818"/>
                  </a:lnTo>
                  <a:lnTo>
                    <a:pt x="1828" y="815"/>
                  </a:lnTo>
                  <a:lnTo>
                    <a:pt x="1846" y="813"/>
                  </a:lnTo>
                  <a:lnTo>
                    <a:pt x="1863" y="809"/>
                  </a:lnTo>
                  <a:lnTo>
                    <a:pt x="1880" y="804"/>
                  </a:lnTo>
                  <a:lnTo>
                    <a:pt x="1897" y="799"/>
                  </a:lnTo>
                  <a:lnTo>
                    <a:pt x="1914" y="793"/>
                  </a:lnTo>
                  <a:lnTo>
                    <a:pt x="1931" y="785"/>
                  </a:lnTo>
                  <a:lnTo>
                    <a:pt x="1947" y="778"/>
                  </a:lnTo>
                  <a:lnTo>
                    <a:pt x="1963" y="769"/>
                  </a:lnTo>
                  <a:lnTo>
                    <a:pt x="1977" y="759"/>
                  </a:lnTo>
                  <a:lnTo>
                    <a:pt x="1992" y="748"/>
                  </a:lnTo>
                  <a:lnTo>
                    <a:pt x="2006" y="737"/>
                  </a:lnTo>
                  <a:lnTo>
                    <a:pt x="2019" y="726"/>
                  </a:lnTo>
                  <a:lnTo>
                    <a:pt x="2032" y="713"/>
                  </a:lnTo>
                  <a:lnTo>
                    <a:pt x="2044" y="700"/>
                  </a:lnTo>
                  <a:lnTo>
                    <a:pt x="2057" y="685"/>
                  </a:lnTo>
                  <a:lnTo>
                    <a:pt x="2068" y="670"/>
                  </a:lnTo>
                  <a:lnTo>
                    <a:pt x="2078" y="654"/>
                  </a:lnTo>
                  <a:lnTo>
                    <a:pt x="2088" y="638"/>
                  </a:lnTo>
                  <a:lnTo>
                    <a:pt x="2097" y="621"/>
                  </a:lnTo>
                  <a:lnTo>
                    <a:pt x="2106" y="602"/>
                  </a:lnTo>
                  <a:lnTo>
                    <a:pt x="2114" y="584"/>
                  </a:lnTo>
                  <a:lnTo>
                    <a:pt x="2121" y="565"/>
                  </a:lnTo>
                  <a:lnTo>
                    <a:pt x="2127" y="545"/>
                  </a:lnTo>
                  <a:lnTo>
                    <a:pt x="2132" y="524"/>
                  </a:lnTo>
                  <a:lnTo>
                    <a:pt x="2136" y="503"/>
                  </a:lnTo>
                  <a:lnTo>
                    <a:pt x="2140" y="481"/>
                  </a:lnTo>
                  <a:lnTo>
                    <a:pt x="2142" y="458"/>
                  </a:lnTo>
                  <a:lnTo>
                    <a:pt x="2144" y="435"/>
                  </a:lnTo>
                  <a:lnTo>
                    <a:pt x="2144" y="411"/>
                  </a:lnTo>
                  <a:lnTo>
                    <a:pt x="2144" y="386"/>
                  </a:lnTo>
                  <a:lnTo>
                    <a:pt x="2142" y="363"/>
                  </a:lnTo>
                  <a:lnTo>
                    <a:pt x="2140" y="341"/>
                  </a:lnTo>
                  <a:lnTo>
                    <a:pt x="2136" y="318"/>
                  </a:lnTo>
                  <a:lnTo>
                    <a:pt x="2132" y="297"/>
                  </a:lnTo>
                  <a:lnTo>
                    <a:pt x="2127" y="277"/>
                  </a:lnTo>
                  <a:lnTo>
                    <a:pt x="2121" y="257"/>
                  </a:lnTo>
                  <a:lnTo>
                    <a:pt x="2114" y="237"/>
                  </a:lnTo>
                  <a:lnTo>
                    <a:pt x="2106" y="219"/>
                  </a:lnTo>
                  <a:lnTo>
                    <a:pt x="2097" y="201"/>
                  </a:lnTo>
                  <a:lnTo>
                    <a:pt x="2088" y="184"/>
                  </a:lnTo>
                  <a:lnTo>
                    <a:pt x="2078" y="167"/>
                  </a:lnTo>
                  <a:lnTo>
                    <a:pt x="2068" y="151"/>
                  </a:lnTo>
                  <a:lnTo>
                    <a:pt x="2057" y="136"/>
                  </a:lnTo>
                  <a:lnTo>
                    <a:pt x="2044" y="122"/>
                  </a:lnTo>
                  <a:lnTo>
                    <a:pt x="2032" y="109"/>
                  </a:lnTo>
                  <a:lnTo>
                    <a:pt x="2019" y="95"/>
                  </a:lnTo>
                  <a:lnTo>
                    <a:pt x="2006" y="84"/>
                  </a:lnTo>
                  <a:lnTo>
                    <a:pt x="1992" y="73"/>
                  </a:lnTo>
                  <a:lnTo>
                    <a:pt x="1977" y="62"/>
                  </a:lnTo>
                  <a:lnTo>
                    <a:pt x="1962" y="53"/>
                  </a:lnTo>
                  <a:lnTo>
                    <a:pt x="1947" y="44"/>
                  </a:lnTo>
                  <a:lnTo>
                    <a:pt x="1931" y="36"/>
                  </a:lnTo>
                  <a:lnTo>
                    <a:pt x="1914" y="29"/>
                  </a:lnTo>
                  <a:lnTo>
                    <a:pt x="1897" y="21"/>
                  </a:lnTo>
                  <a:lnTo>
                    <a:pt x="1880" y="16"/>
                  </a:lnTo>
                  <a:lnTo>
                    <a:pt x="1863" y="11"/>
                  </a:lnTo>
                  <a:lnTo>
                    <a:pt x="1846" y="7"/>
                  </a:lnTo>
                  <a:lnTo>
                    <a:pt x="1828" y="4"/>
                  </a:lnTo>
                  <a:lnTo>
                    <a:pt x="1811" y="2"/>
                  </a:lnTo>
                  <a:lnTo>
                    <a:pt x="1792" y="1"/>
                  </a:lnTo>
                  <a:lnTo>
                    <a:pt x="1774" y="0"/>
                  </a:lnTo>
                  <a:lnTo>
                    <a:pt x="1756" y="1"/>
                  </a:lnTo>
                  <a:lnTo>
                    <a:pt x="1738" y="2"/>
                  </a:lnTo>
                  <a:lnTo>
                    <a:pt x="1721" y="4"/>
                  </a:lnTo>
                  <a:lnTo>
                    <a:pt x="1703" y="7"/>
                  </a:lnTo>
                  <a:lnTo>
                    <a:pt x="1686" y="11"/>
                  </a:lnTo>
                  <a:lnTo>
                    <a:pt x="1669" y="16"/>
                  </a:lnTo>
                  <a:lnTo>
                    <a:pt x="1651" y="21"/>
                  </a:lnTo>
                  <a:lnTo>
                    <a:pt x="1635" y="29"/>
                  </a:lnTo>
                  <a:lnTo>
                    <a:pt x="1619" y="36"/>
                  </a:lnTo>
                  <a:lnTo>
                    <a:pt x="1603" y="44"/>
                  </a:lnTo>
                  <a:lnTo>
                    <a:pt x="1588" y="53"/>
                  </a:lnTo>
                  <a:lnTo>
                    <a:pt x="1573" y="62"/>
                  </a:lnTo>
                  <a:lnTo>
                    <a:pt x="1558" y="73"/>
                  </a:lnTo>
                  <a:lnTo>
                    <a:pt x="1544" y="84"/>
                  </a:lnTo>
                  <a:lnTo>
                    <a:pt x="1530" y="95"/>
                  </a:lnTo>
                  <a:lnTo>
                    <a:pt x="1517" y="109"/>
                  </a:lnTo>
                  <a:lnTo>
                    <a:pt x="1505" y="122"/>
                  </a:lnTo>
                  <a:lnTo>
                    <a:pt x="1493" y="136"/>
                  </a:lnTo>
                  <a:lnTo>
                    <a:pt x="1482" y="151"/>
                  </a:lnTo>
                  <a:lnTo>
                    <a:pt x="1471" y="167"/>
                  </a:lnTo>
                  <a:lnTo>
                    <a:pt x="1462" y="184"/>
                  </a:lnTo>
                  <a:lnTo>
                    <a:pt x="1452" y="201"/>
                  </a:lnTo>
                  <a:lnTo>
                    <a:pt x="1444" y="219"/>
                  </a:lnTo>
                  <a:lnTo>
                    <a:pt x="1436" y="237"/>
                  </a:lnTo>
                  <a:lnTo>
                    <a:pt x="1429" y="257"/>
                  </a:lnTo>
                  <a:lnTo>
                    <a:pt x="1423" y="277"/>
                  </a:lnTo>
                  <a:lnTo>
                    <a:pt x="1418" y="297"/>
                  </a:lnTo>
                  <a:lnTo>
                    <a:pt x="1413" y="318"/>
                  </a:lnTo>
                  <a:lnTo>
                    <a:pt x="1410" y="341"/>
                  </a:lnTo>
                  <a:lnTo>
                    <a:pt x="1407" y="363"/>
                  </a:lnTo>
                  <a:lnTo>
                    <a:pt x="1406" y="386"/>
                  </a:lnTo>
                  <a:lnTo>
                    <a:pt x="1405" y="411"/>
                  </a:lnTo>
                  <a:lnTo>
                    <a:pt x="1406" y="435"/>
                  </a:lnTo>
                  <a:lnTo>
                    <a:pt x="1407" y="458"/>
                  </a:lnTo>
                  <a:lnTo>
                    <a:pt x="1410" y="481"/>
                  </a:lnTo>
                  <a:lnTo>
                    <a:pt x="1413" y="503"/>
                  </a:lnTo>
                  <a:lnTo>
                    <a:pt x="1418" y="524"/>
                  </a:lnTo>
                  <a:lnTo>
                    <a:pt x="1423" y="545"/>
                  </a:lnTo>
                  <a:lnTo>
                    <a:pt x="1429" y="565"/>
                  </a:lnTo>
                  <a:lnTo>
                    <a:pt x="1436" y="584"/>
                  </a:lnTo>
                  <a:lnTo>
                    <a:pt x="1436" y="584"/>
                  </a:lnTo>
                  <a:close/>
                  <a:moveTo>
                    <a:pt x="1640" y="221"/>
                  </a:moveTo>
                  <a:lnTo>
                    <a:pt x="1647" y="212"/>
                  </a:lnTo>
                  <a:lnTo>
                    <a:pt x="1653" y="204"/>
                  </a:lnTo>
                  <a:lnTo>
                    <a:pt x="1660" y="197"/>
                  </a:lnTo>
                  <a:lnTo>
                    <a:pt x="1667" y="190"/>
                  </a:lnTo>
                  <a:lnTo>
                    <a:pt x="1675" y="184"/>
                  </a:lnTo>
                  <a:lnTo>
                    <a:pt x="1682" y="178"/>
                  </a:lnTo>
                  <a:lnTo>
                    <a:pt x="1690" y="173"/>
                  </a:lnTo>
                  <a:lnTo>
                    <a:pt x="1698" y="167"/>
                  </a:lnTo>
                  <a:lnTo>
                    <a:pt x="1707" y="163"/>
                  </a:lnTo>
                  <a:lnTo>
                    <a:pt x="1716" y="160"/>
                  </a:lnTo>
                  <a:lnTo>
                    <a:pt x="1725" y="157"/>
                  </a:lnTo>
                  <a:lnTo>
                    <a:pt x="1734" y="154"/>
                  </a:lnTo>
                  <a:lnTo>
                    <a:pt x="1743" y="152"/>
                  </a:lnTo>
                  <a:lnTo>
                    <a:pt x="1753" y="151"/>
                  </a:lnTo>
                  <a:lnTo>
                    <a:pt x="1764" y="150"/>
                  </a:lnTo>
                  <a:lnTo>
                    <a:pt x="1774" y="150"/>
                  </a:lnTo>
                  <a:lnTo>
                    <a:pt x="1784" y="150"/>
                  </a:lnTo>
                  <a:lnTo>
                    <a:pt x="1796" y="151"/>
                  </a:lnTo>
                  <a:lnTo>
                    <a:pt x="1805" y="152"/>
                  </a:lnTo>
                  <a:lnTo>
                    <a:pt x="1815" y="154"/>
                  </a:lnTo>
                  <a:lnTo>
                    <a:pt x="1824" y="157"/>
                  </a:lnTo>
                  <a:lnTo>
                    <a:pt x="1833" y="160"/>
                  </a:lnTo>
                  <a:lnTo>
                    <a:pt x="1842" y="163"/>
                  </a:lnTo>
                  <a:lnTo>
                    <a:pt x="1851" y="167"/>
                  </a:lnTo>
                  <a:lnTo>
                    <a:pt x="1859" y="173"/>
                  </a:lnTo>
                  <a:lnTo>
                    <a:pt x="1867" y="178"/>
                  </a:lnTo>
                  <a:lnTo>
                    <a:pt x="1874" y="184"/>
                  </a:lnTo>
                  <a:lnTo>
                    <a:pt x="1882" y="190"/>
                  </a:lnTo>
                  <a:lnTo>
                    <a:pt x="1889" y="197"/>
                  </a:lnTo>
                  <a:lnTo>
                    <a:pt x="1896" y="204"/>
                  </a:lnTo>
                  <a:lnTo>
                    <a:pt x="1902" y="212"/>
                  </a:lnTo>
                  <a:lnTo>
                    <a:pt x="1908" y="221"/>
                  </a:lnTo>
                  <a:lnTo>
                    <a:pt x="1914" y="229"/>
                  </a:lnTo>
                  <a:lnTo>
                    <a:pt x="1921" y="239"/>
                  </a:lnTo>
                  <a:lnTo>
                    <a:pt x="1926" y="249"/>
                  </a:lnTo>
                  <a:lnTo>
                    <a:pt x="1931" y="259"/>
                  </a:lnTo>
                  <a:lnTo>
                    <a:pt x="1939" y="281"/>
                  </a:lnTo>
                  <a:lnTo>
                    <a:pt x="1946" y="303"/>
                  </a:lnTo>
                  <a:lnTo>
                    <a:pt x="1951" y="329"/>
                  </a:lnTo>
                  <a:lnTo>
                    <a:pt x="1955" y="354"/>
                  </a:lnTo>
                  <a:lnTo>
                    <a:pt x="1957" y="381"/>
                  </a:lnTo>
                  <a:lnTo>
                    <a:pt x="1958" y="411"/>
                  </a:lnTo>
                  <a:lnTo>
                    <a:pt x="1957" y="439"/>
                  </a:lnTo>
                  <a:lnTo>
                    <a:pt x="1955" y="466"/>
                  </a:lnTo>
                  <a:lnTo>
                    <a:pt x="1951" y="493"/>
                  </a:lnTo>
                  <a:lnTo>
                    <a:pt x="1946" y="517"/>
                  </a:lnTo>
                  <a:lnTo>
                    <a:pt x="1939" y="539"/>
                  </a:lnTo>
                  <a:lnTo>
                    <a:pt x="1931" y="561"/>
                  </a:lnTo>
                  <a:lnTo>
                    <a:pt x="1926" y="571"/>
                  </a:lnTo>
                  <a:lnTo>
                    <a:pt x="1921" y="581"/>
                  </a:lnTo>
                  <a:lnTo>
                    <a:pt x="1914" y="590"/>
                  </a:lnTo>
                  <a:lnTo>
                    <a:pt x="1908" y="599"/>
                  </a:lnTo>
                  <a:lnTo>
                    <a:pt x="1902" y="607"/>
                  </a:lnTo>
                  <a:lnTo>
                    <a:pt x="1896" y="615"/>
                  </a:lnTo>
                  <a:lnTo>
                    <a:pt x="1889" y="624"/>
                  </a:lnTo>
                  <a:lnTo>
                    <a:pt x="1882" y="630"/>
                  </a:lnTo>
                  <a:lnTo>
                    <a:pt x="1874" y="637"/>
                  </a:lnTo>
                  <a:lnTo>
                    <a:pt x="1867" y="642"/>
                  </a:lnTo>
                  <a:lnTo>
                    <a:pt x="1859" y="648"/>
                  </a:lnTo>
                  <a:lnTo>
                    <a:pt x="1851" y="652"/>
                  </a:lnTo>
                  <a:lnTo>
                    <a:pt x="1842" y="656"/>
                  </a:lnTo>
                  <a:lnTo>
                    <a:pt x="1833" y="660"/>
                  </a:lnTo>
                  <a:lnTo>
                    <a:pt x="1824" y="663"/>
                  </a:lnTo>
                  <a:lnTo>
                    <a:pt x="1815" y="665"/>
                  </a:lnTo>
                  <a:lnTo>
                    <a:pt x="1805" y="667"/>
                  </a:lnTo>
                  <a:lnTo>
                    <a:pt x="1796" y="669"/>
                  </a:lnTo>
                  <a:lnTo>
                    <a:pt x="1784" y="669"/>
                  </a:lnTo>
                  <a:lnTo>
                    <a:pt x="1774" y="670"/>
                  </a:lnTo>
                  <a:lnTo>
                    <a:pt x="1764" y="669"/>
                  </a:lnTo>
                  <a:lnTo>
                    <a:pt x="1753" y="669"/>
                  </a:lnTo>
                  <a:lnTo>
                    <a:pt x="1743" y="667"/>
                  </a:lnTo>
                  <a:lnTo>
                    <a:pt x="1734" y="665"/>
                  </a:lnTo>
                  <a:lnTo>
                    <a:pt x="1725" y="663"/>
                  </a:lnTo>
                  <a:lnTo>
                    <a:pt x="1716" y="660"/>
                  </a:lnTo>
                  <a:lnTo>
                    <a:pt x="1707" y="656"/>
                  </a:lnTo>
                  <a:lnTo>
                    <a:pt x="1698" y="652"/>
                  </a:lnTo>
                  <a:lnTo>
                    <a:pt x="1690" y="648"/>
                  </a:lnTo>
                  <a:lnTo>
                    <a:pt x="1682" y="642"/>
                  </a:lnTo>
                  <a:lnTo>
                    <a:pt x="1675" y="637"/>
                  </a:lnTo>
                  <a:lnTo>
                    <a:pt x="1667" y="630"/>
                  </a:lnTo>
                  <a:lnTo>
                    <a:pt x="1660" y="624"/>
                  </a:lnTo>
                  <a:lnTo>
                    <a:pt x="1653" y="615"/>
                  </a:lnTo>
                  <a:lnTo>
                    <a:pt x="1647" y="607"/>
                  </a:lnTo>
                  <a:lnTo>
                    <a:pt x="1640" y="599"/>
                  </a:lnTo>
                  <a:lnTo>
                    <a:pt x="1635" y="590"/>
                  </a:lnTo>
                  <a:lnTo>
                    <a:pt x="1629" y="581"/>
                  </a:lnTo>
                  <a:lnTo>
                    <a:pt x="1624" y="571"/>
                  </a:lnTo>
                  <a:lnTo>
                    <a:pt x="1619" y="561"/>
                  </a:lnTo>
                  <a:lnTo>
                    <a:pt x="1611" y="539"/>
                  </a:lnTo>
                  <a:lnTo>
                    <a:pt x="1604" y="517"/>
                  </a:lnTo>
                  <a:lnTo>
                    <a:pt x="1599" y="493"/>
                  </a:lnTo>
                  <a:lnTo>
                    <a:pt x="1596" y="466"/>
                  </a:lnTo>
                  <a:lnTo>
                    <a:pt x="1593" y="439"/>
                  </a:lnTo>
                  <a:lnTo>
                    <a:pt x="1593" y="411"/>
                  </a:lnTo>
                  <a:lnTo>
                    <a:pt x="1593" y="381"/>
                  </a:lnTo>
                  <a:lnTo>
                    <a:pt x="1596" y="354"/>
                  </a:lnTo>
                  <a:lnTo>
                    <a:pt x="1599" y="329"/>
                  </a:lnTo>
                  <a:lnTo>
                    <a:pt x="1604" y="303"/>
                  </a:lnTo>
                  <a:lnTo>
                    <a:pt x="1611" y="281"/>
                  </a:lnTo>
                  <a:lnTo>
                    <a:pt x="1619" y="259"/>
                  </a:lnTo>
                  <a:lnTo>
                    <a:pt x="1624" y="249"/>
                  </a:lnTo>
                  <a:lnTo>
                    <a:pt x="1629" y="239"/>
                  </a:lnTo>
                  <a:lnTo>
                    <a:pt x="1635" y="229"/>
                  </a:lnTo>
                  <a:lnTo>
                    <a:pt x="1640" y="221"/>
                  </a:lnTo>
                  <a:close/>
                  <a:moveTo>
                    <a:pt x="2301" y="509"/>
                  </a:moveTo>
                  <a:lnTo>
                    <a:pt x="2302" y="546"/>
                  </a:lnTo>
                  <a:lnTo>
                    <a:pt x="2305" y="580"/>
                  </a:lnTo>
                  <a:lnTo>
                    <a:pt x="2307" y="596"/>
                  </a:lnTo>
                  <a:lnTo>
                    <a:pt x="2309" y="611"/>
                  </a:lnTo>
                  <a:lnTo>
                    <a:pt x="2312" y="627"/>
                  </a:lnTo>
                  <a:lnTo>
                    <a:pt x="2316" y="642"/>
                  </a:lnTo>
                  <a:lnTo>
                    <a:pt x="2319" y="656"/>
                  </a:lnTo>
                  <a:lnTo>
                    <a:pt x="2324" y="669"/>
                  </a:lnTo>
                  <a:lnTo>
                    <a:pt x="2328" y="682"/>
                  </a:lnTo>
                  <a:lnTo>
                    <a:pt x="2333" y="695"/>
                  </a:lnTo>
                  <a:lnTo>
                    <a:pt x="2339" y="707"/>
                  </a:lnTo>
                  <a:lnTo>
                    <a:pt x="2345" y="718"/>
                  </a:lnTo>
                  <a:lnTo>
                    <a:pt x="2351" y="729"/>
                  </a:lnTo>
                  <a:lnTo>
                    <a:pt x="2358" y="739"/>
                  </a:lnTo>
                  <a:lnTo>
                    <a:pt x="2365" y="749"/>
                  </a:lnTo>
                  <a:lnTo>
                    <a:pt x="2373" y="758"/>
                  </a:lnTo>
                  <a:lnTo>
                    <a:pt x="2381" y="767"/>
                  </a:lnTo>
                  <a:lnTo>
                    <a:pt x="2390" y="775"/>
                  </a:lnTo>
                  <a:lnTo>
                    <a:pt x="2400" y="782"/>
                  </a:lnTo>
                  <a:lnTo>
                    <a:pt x="2410" y="788"/>
                  </a:lnTo>
                  <a:lnTo>
                    <a:pt x="2420" y="794"/>
                  </a:lnTo>
                  <a:lnTo>
                    <a:pt x="2432" y="799"/>
                  </a:lnTo>
                  <a:lnTo>
                    <a:pt x="2444" y="804"/>
                  </a:lnTo>
                  <a:lnTo>
                    <a:pt x="2456" y="808"/>
                  </a:lnTo>
                  <a:lnTo>
                    <a:pt x="2468" y="811"/>
                  </a:lnTo>
                  <a:lnTo>
                    <a:pt x="2482" y="814"/>
                  </a:lnTo>
                  <a:lnTo>
                    <a:pt x="2495" y="816"/>
                  </a:lnTo>
                  <a:lnTo>
                    <a:pt x="2509" y="818"/>
                  </a:lnTo>
                  <a:lnTo>
                    <a:pt x="2524" y="819"/>
                  </a:lnTo>
                  <a:lnTo>
                    <a:pt x="2539" y="819"/>
                  </a:lnTo>
                  <a:lnTo>
                    <a:pt x="2560" y="819"/>
                  </a:lnTo>
                  <a:lnTo>
                    <a:pt x="2579" y="817"/>
                  </a:lnTo>
                  <a:lnTo>
                    <a:pt x="2597" y="814"/>
                  </a:lnTo>
                  <a:lnTo>
                    <a:pt x="2615" y="810"/>
                  </a:lnTo>
                  <a:lnTo>
                    <a:pt x="2632" y="805"/>
                  </a:lnTo>
                  <a:lnTo>
                    <a:pt x="2648" y="799"/>
                  </a:lnTo>
                  <a:lnTo>
                    <a:pt x="2664" y="792"/>
                  </a:lnTo>
                  <a:lnTo>
                    <a:pt x="2680" y="783"/>
                  </a:lnTo>
                  <a:lnTo>
                    <a:pt x="2695" y="774"/>
                  </a:lnTo>
                  <a:lnTo>
                    <a:pt x="2709" y="763"/>
                  </a:lnTo>
                  <a:lnTo>
                    <a:pt x="2723" y="752"/>
                  </a:lnTo>
                  <a:lnTo>
                    <a:pt x="2737" y="740"/>
                  </a:lnTo>
                  <a:lnTo>
                    <a:pt x="2750" y="728"/>
                  </a:lnTo>
                  <a:lnTo>
                    <a:pt x="2764" y="715"/>
                  </a:lnTo>
                  <a:lnTo>
                    <a:pt x="2777" y="701"/>
                  </a:lnTo>
                  <a:lnTo>
                    <a:pt x="2789" y="685"/>
                  </a:lnTo>
                  <a:lnTo>
                    <a:pt x="2794" y="685"/>
                  </a:lnTo>
                  <a:lnTo>
                    <a:pt x="2809" y="800"/>
                  </a:lnTo>
                  <a:lnTo>
                    <a:pt x="2958" y="800"/>
                  </a:lnTo>
                  <a:lnTo>
                    <a:pt x="2958" y="19"/>
                  </a:lnTo>
                  <a:lnTo>
                    <a:pt x="2775" y="19"/>
                  </a:lnTo>
                  <a:lnTo>
                    <a:pt x="2775" y="554"/>
                  </a:lnTo>
                  <a:lnTo>
                    <a:pt x="2764" y="568"/>
                  </a:lnTo>
                  <a:lnTo>
                    <a:pt x="2754" y="581"/>
                  </a:lnTo>
                  <a:lnTo>
                    <a:pt x="2743" y="592"/>
                  </a:lnTo>
                  <a:lnTo>
                    <a:pt x="2733" y="603"/>
                  </a:lnTo>
                  <a:lnTo>
                    <a:pt x="2722" y="613"/>
                  </a:lnTo>
                  <a:lnTo>
                    <a:pt x="2712" y="622"/>
                  </a:lnTo>
                  <a:lnTo>
                    <a:pt x="2702" y="630"/>
                  </a:lnTo>
                  <a:lnTo>
                    <a:pt x="2693" y="637"/>
                  </a:lnTo>
                  <a:lnTo>
                    <a:pt x="2683" y="643"/>
                  </a:lnTo>
                  <a:lnTo>
                    <a:pt x="2672" y="648"/>
                  </a:lnTo>
                  <a:lnTo>
                    <a:pt x="2661" y="652"/>
                  </a:lnTo>
                  <a:lnTo>
                    <a:pt x="2650" y="656"/>
                  </a:lnTo>
                  <a:lnTo>
                    <a:pt x="2639" y="658"/>
                  </a:lnTo>
                  <a:lnTo>
                    <a:pt x="2627" y="660"/>
                  </a:lnTo>
                  <a:lnTo>
                    <a:pt x="2615" y="661"/>
                  </a:lnTo>
                  <a:lnTo>
                    <a:pt x="2603" y="662"/>
                  </a:lnTo>
                  <a:lnTo>
                    <a:pt x="2588" y="661"/>
                  </a:lnTo>
                  <a:lnTo>
                    <a:pt x="2574" y="659"/>
                  </a:lnTo>
                  <a:lnTo>
                    <a:pt x="2561" y="656"/>
                  </a:lnTo>
                  <a:lnTo>
                    <a:pt x="2548" y="652"/>
                  </a:lnTo>
                  <a:lnTo>
                    <a:pt x="2537" y="647"/>
                  </a:lnTo>
                  <a:lnTo>
                    <a:pt x="2527" y="640"/>
                  </a:lnTo>
                  <a:lnTo>
                    <a:pt x="2519" y="632"/>
                  </a:lnTo>
                  <a:lnTo>
                    <a:pt x="2511" y="623"/>
                  </a:lnTo>
                  <a:lnTo>
                    <a:pt x="2504" y="611"/>
                  </a:lnTo>
                  <a:lnTo>
                    <a:pt x="2499" y="599"/>
                  </a:lnTo>
                  <a:lnTo>
                    <a:pt x="2494" y="584"/>
                  </a:lnTo>
                  <a:lnTo>
                    <a:pt x="2490" y="568"/>
                  </a:lnTo>
                  <a:lnTo>
                    <a:pt x="2487" y="551"/>
                  </a:lnTo>
                  <a:lnTo>
                    <a:pt x="2485" y="530"/>
                  </a:lnTo>
                  <a:lnTo>
                    <a:pt x="2483" y="509"/>
                  </a:lnTo>
                  <a:lnTo>
                    <a:pt x="2483" y="486"/>
                  </a:lnTo>
                  <a:lnTo>
                    <a:pt x="2483" y="19"/>
                  </a:lnTo>
                  <a:lnTo>
                    <a:pt x="2301" y="19"/>
                  </a:lnTo>
                  <a:lnTo>
                    <a:pt x="2301" y="509"/>
                  </a:lnTo>
                  <a:close/>
                  <a:moveTo>
                    <a:pt x="3342" y="733"/>
                  </a:moveTo>
                  <a:lnTo>
                    <a:pt x="3354" y="743"/>
                  </a:lnTo>
                  <a:lnTo>
                    <a:pt x="3366" y="753"/>
                  </a:lnTo>
                  <a:lnTo>
                    <a:pt x="3378" y="761"/>
                  </a:lnTo>
                  <a:lnTo>
                    <a:pt x="3390" y="771"/>
                  </a:lnTo>
                  <a:lnTo>
                    <a:pt x="3402" y="778"/>
                  </a:lnTo>
                  <a:lnTo>
                    <a:pt x="3414" y="785"/>
                  </a:lnTo>
                  <a:lnTo>
                    <a:pt x="3427" y="791"/>
                  </a:lnTo>
                  <a:lnTo>
                    <a:pt x="3440" y="797"/>
                  </a:lnTo>
                  <a:lnTo>
                    <a:pt x="3453" y="802"/>
                  </a:lnTo>
                  <a:lnTo>
                    <a:pt x="3465" y="807"/>
                  </a:lnTo>
                  <a:lnTo>
                    <a:pt x="3478" y="811"/>
                  </a:lnTo>
                  <a:lnTo>
                    <a:pt x="3490" y="814"/>
                  </a:lnTo>
                  <a:lnTo>
                    <a:pt x="3503" y="816"/>
                  </a:lnTo>
                  <a:lnTo>
                    <a:pt x="3515" y="818"/>
                  </a:lnTo>
                  <a:lnTo>
                    <a:pt x="3528" y="819"/>
                  </a:lnTo>
                  <a:lnTo>
                    <a:pt x="3541" y="819"/>
                  </a:lnTo>
                  <a:lnTo>
                    <a:pt x="3557" y="819"/>
                  </a:lnTo>
                  <a:lnTo>
                    <a:pt x="3573" y="817"/>
                  </a:lnTo>
                  <a:lnTo>
                    <a:pt x="3589" y="815"/>
                  </a:lnTo>
                  <a:lnTo>
                    <a:pt x="3605" y="812"/>
                  </a:lnTo>
                  <a:lnTo>
                    <a:pt x="3620" y="808"/>
                  </a:lnTo>
                  <a:lnTo>
                    <a:pt x="3635" y="803"/>
                  </a:lnTo>
                  <a:lnTo>
                    <a:pt x="3651" y="798"/>
                  </a:lnTo>
                  <a:lnTo>
                    <a:pt x="3666" y="791"/>
                  </a:lnTo>
                  <a:lnTo>
                    <a:pt x="3680" y="784"/>
                  </a:lnTo>
                  <a:lnTo>
                    <a:pt x="3695" y="775"/>
                  </a:lnTo>
                  <a:lnTo>
                    <a:pt x="3709" y="766"/>
                  </a:lnTo>
                  <a:lnTo>
                    <a:pt x="3723" y="756"/>
                  </a:lnTo>
                  <a:lnTo>
                    <a:pt x="3735" y="745"/>
                  </a:lnTo>
                  <a:lnTo>
                    <a:pt x="3748" y="734"/>
                  </a:lnTo>
                  <a:lnTo>
                    <a:pt x="3760" y="722"/>
                  </a:lnTo>
                  <a:lnTo>
                    <a:pt x="3772" y="709"/>
                  </a:lnTo>
                  <a:lnTo>
                    <a:pt x="3783" y="696"/>
                  </a:lnTo>
                  <a:lnTo>
                    <a:pt x="3793" y="680"/>
                  </a:lnTo>
                  <a:lnTo>
                    <a:pt x="3803" y="665"/>
                  </a:lnTo>
                  <a:lnTo>
                    <a:pt x="3814" y="649"/>
                  </a:lnTo>
                  <a:lnTo>
                    <a:pt x="3822" y="633"/>
                  </a:lnTo>
                  <a:lnTo>
                    <a:pt x="3831" y="614"/>
                  </a:lnTo>
                  <a:lnTo>
                    <a:pt x="3838" y="596"/>
                  </a:lnTo>
                  <a:lnTo>
                    <a:pt x="3846" y="577"/>
                  </a:lnTo>
                  <a:lnTo>
                    <a:pt x="3852" y="557"/>
                  </a:lnTo>
                  <a:lnTo>
                    <a:pt x="3858" y="536"/>
                  </a:lnTo>
                  <a:lnTo>
                    <a:pt x="3862" y="515"/>
                  </a:lnTo>
                  <a:lnTo>
                    <a:pt x="3866" y="493"/>
                  </a:lnTo>
                  <a:lnTo>
                    <a:pt x="3869" y="471"/>
                  </a:lnTo>
                  <a:lnTo>
                    <a:pt x="3871" y="447"/>
                  </a:lnTo>
                  <a:lnTo>
                    <a:pt x="3873" y="423"/>
                  </a:lnTo>
                  <a:lnTo>
                    <a:pt x="3873" y="398"/>
                  </a:lnTo>
                  <a:lnTo>
                    <a:pt x="3873" y="375"/>
                  </a:lnTo>
                  <a:lnTo>
                    <a:pt x="3872" y="354"/>
                  </a:lnTo>
                  <a:lnTo>
                    <a:pt x="3870" y="333"/>
                  </a:lnTo>
                  <a:lnTo>
                    <a:pt x="3868" y="311"/>
                  </a:lnTo>
                  <a:lnTo>
                    <a:pt x="3865" y="291"/>
                  </a:lnTo>
                  <a:lnTo>
                    <a:pt x="3862" y="272"/>
                  </a:lnTo>
                  <a:lnTo>
                    <a:pt x="3857" y="253"/>
                  </a:lnTo>
                  <a:lnTo>
                    <a:pt x="3853" y="234"/>
                  </a:lnTo>
                  <a:lnTo>
                    <a:pt x="3847" y="216"/>
                  </a:lnTo>
                  <a:lnTo>
                    <a:pt x="3841" y="199"/>
                  </a:lnTo>
                  <a:lnTo>
                    <a:pt x="3835" y="183"/>
                  </a:lnTo>
                  <a:lnTo>
                    <a:pt x="3828" y="166"/>
                  </a:lnTo>
                  <a:lnTo>
                    <a:pt x="3820" y="151"/>
                  </a:lnTo>
                  <a:lnTo>
                    <a:pt x="3811" y="136"/>
                  </a:lnTo>
                  <a:lnTo>
                    <a:pt x="3802" y="122"/>
                  </a:lnTo>
                  <a:lnTo>
                    <a:pt x="3792" y="109"/>
                  </a:lnTo>
                  <a:lnTo>
                    <a:pt x="3782" y="95"/>
                  </a:lnTo>
                  <a:lnTo>
                    <a:pt x="3771" y="84"/>
                  </a:lnTo>
                  <a:lnTo>
                    <a:pt x="3760" y="73"/>
                  </a:lnTo>
                  <a:lnTo>
                    <a:pt x="3749" y="62"/>
                  </a:lnTo>
                  <a:lnTo>
                    <a:pt x="3737" y="53"/>
                  </a:lnTo>
                  <a:lnTo>
                    <a:pt x="3724" y="44"/>
                  </a:lnTo>
                  <a:lnTo>
                    <a:pt x="3711" y="36"/>
                  </a:lnTo>
                  <a:lnTo>
                    <a:pt x="3697" y="29"/>
                  </a:lnTo>
                  <a:lnTo>
                    <a:pt x="3682" y="21"/>
                  </a:lnTo>
                  <a:lnTo>
                    <a:pt x="3667" y="16"/>
                  </a:lnTo>
                  <a:lnTo>
                    <a:pt x="3652" y="11"/>
                  </a:lnTo>
                  <a:lnTo>
                    <a:pt x="3636" y="7"/>
                  </a:lnTo>
                  <a:lnTo>
                    <a:pt x="3620" y="4"/>
                  </a:lnTo>
                  <a:lnTo>
                    <a:pt x="3603" y="2"/>
                  </a:lnTo>
                  <a:lnTo>
                    <a:pt x="3586" y="1"/>
                  </a:lnTo>
                  <a:lnTo>
                    <a:pt x="3568" y="0"/>
                  </a:lnTo>
                  <a:lnTo>
                    <a:pt x="3551" y="1"/>
                  </a:lnTo>
                  <a:lnTo>
                    <a:pt x="3535" y="2"/>
                  </a:lnTo>
                  <a:lnTo>
                    <a:pt x="3520" y="4"/>
                  </a:lnTo>
                  <a:lnTo>
                    <a:pt x="3504" y="8"/>
                  </a:lnTo>
                  <a:lnTo>
                    <a:pt x="3489" y="12"/>
                  </a:lnTo>
                  <a:lnTo>
                    <a:pt x="3473" y="17"/>
                  </a:lnTo>
                  <a:lnTo>
                    <a:pt x="3458" y="23"/>
                  </a:lnTo>
                  <a:lnTo>
                    <a:pt x="3443" y="31"/>
                  </a:lnTo>
                  <a:lnTo>
                    <a:pt x="3413" y="47"/>
                  </a:lnTo>
                  <a:lnTo>
                    <a:pt x="3385" y="64"/>
                  </a:lnTo>
                  <a:lnTo>
                    <a:pt x="3359" y="82"/>
                  </a:lnTo>
                  <a:lnTo>
                    <a:pt x="3334" y="103"/>
                  </a:lnTo>
                  <a:lnTo>
                    <a:pt x="3328" y="103"/>
                  </a:lnTo>
                  <a:lnTo>
                    <a:pt x="3315" y="19"/>
                  </a:lnTo>
                  <a:lnTo>
                    <a:pt x="3164" y="19"/>
                  </a:lnTo>
                  <a:lnTo>
                    <a:pt x="3164" y="1109"/>
                  </a:lnTo>
                  <a:lnTo>
                    <a:pt x="3347" y="1109"/>
                  </a:lnTo>
                  <a:lnTo>
                    <a:pt x="3347" y="864"/>
                  </a:lnTo>
                  <a:lnTo>
                    <a:pt x="3342" y="733"/>
                  </a:lnTo>
                  <a:close/>
                  <a:moveTo>
                    <a:pt x="3347" y="239"/>
                  </a:moveTo>
                  <a:lnTo>
                    <a:pt x="3368" y="218"/>
                  </a:lnTo>
                  <a:lnTo>
                    <a:pt x="3390" y="201"/>
                  </a:lnTo>
                  <a:lnTo>
                    <a:pt x="3401" y="193"/>
                  </a:lnTo>
                  <a:lnTo>
                    <a:pt x="3412" y="186"/>
                  </a:lnTo>
                  <a:lnTo>
                    <a:pt x="3422" y="180"/>
                  </a:lnTo>
                  <a:lnTo>
                    <a:pt x="3434" y="174"/>
                  </a:lnTo>
                  <a:lnTo>
                    <a:pt x="3444" y="168"/>
                  </a:lnTo>
                  <a:lnTo>
                    <a:pt x="3455" y="163"/>
                  </a:lnTo>
                  <a:lnTo>
                    <a:pt x="3465" y="160"/>
                  </a:lnTo>
                  <a:lnTo>
                    <a:pt x="3476" y="157"/>
                  </a:lnTo>
                  <a:lnTo>
                    <a:pt x="3486" y="154"/>
                  </a:lnTo>
                  <a:lnTo>
                    <a:pt x="3496" y="153"/>
                  </a:lnTo>
                  <a:lnTo>
                    <a:pt x="3507" y="152"/>
                  </a:lnTo>
                  <a:lnTo>
                    <a:pt x="3517" y="151"/>
                  </a:lnTo>
                  <a:lnTo>
                    <a:pt x="3528" y="152"/>
                  </a:lnTo>
                  <a:lnTo>
                    <a:pt x="3538" y="152"/>
                  </a:lnTo>
                  <a:lnTo>
                    <a:pt x="3548" y="154"/>
                  </a:lnTo>
                  <a:lnTo>
                    <a:pt x="3559" y="155"/>
                  </a:lnTo>
                  <a:lnTo>
                    <a:pt x="3568" y="158"/>
                  </a:lnTo>
                  <a:lnTo>
                    <a:pt x="3577" y="160"/>
                  </a:lnTo>
                  <a:lnTo>
                    <a:pt x="3586" y="164"/>
                  </a:lnTo>
                  <a:lnTo>
                    <a:pt x="3594" y="167"/>
                  </a:lnTo>
                  <a:lnTo>
                    <a:pt x="3601" y="173"/>
                  </a:lnTo>
                  <a:lnTo>
                    <a:pt x="3609" y="177"/>
                  </a:lnTo>
                  <a:lnTo>
                    <a:pt x="3616" y="183"/>
                  </a:lnTo>
                  <a:lnTo>
                    <a:pt x="3622" y="188"/>
                  </a:lnTo>
                  <a:lnTo>
                    <a:pt x="3629" y="195"/>
                  </a:lnTo>
                  <a:lnTo>
                    <a:pt x="3634" y="202"/>
                  </a:lnTo>
                  <a:lnTo>
                    <a:pt x="3640" y="209"/>
                  </a:lnTo>
                  <a:lnTo>
                    <a:pt x="3645" y="217"/>
                  </a:lnTo>
                  <a:lnTo>
                    <a:pt x="3654" y="234"/>
                  </a:lnTo>
                  <a:lnTo>
                    <a:pt x="3662" y="253"/>
                  </a:lnTo>
                  <a:lnTo>
                    <a:pt x="3669" y="273"/>
                  </a:lnTo>
                  <a:lnTo>
                    <a:pt x="3674" y="295"/>
                  </a:lnTo>
                  <a:lnTo>
                    <a:pt x="3679" y="318"/>
                  </a:lnTo>
                  <a:lnTo>
                    <a:pt x="3682" y="344"/>
                  </a:lnTo>
                  <a:lnTo>
                    <a:pt x="3685" y="371"/>
                  </a:lnTo>
                  <a:lnTo>
                    <a:pt x="3685" y="400"/>
                  </a:lnTo>
                  <a:lnTo>
                    <a:pt x="3685" y="432"/>
                  </a:lnTo>
                  <a:lnTo>
                    <a:pt x="3681" y="462"/>
                  </a:lnTo>
                  <a:lnTo>
                    <a:pt x="3677" y="491"/>
                  </a:lnTo>
                  <a:lnTo>
                    <a:pt x="3671" y="517"/>
                  </a:lnTo>
                  <a:lnTo>
                    <a:pt x="3668" y="529"/>
                  </a:lnTo>
                  <a:lnTo>
                    <a:pt x="3664" y="540"/>
                  </a:lnTo>
                  <a:lnTo>
                    <a:pt x="3660" y="552"/>
                  </a:lnTo>
                  <a:lnTo>
                    <a:pt x="3655" y="563"/>
                  </a:lnTo>
                  <a:lnTo>
                    <a:pt x="3650" y="573"/>
                  </a:lnTo>
                  <a:lnTo>
                    <a:pt x="3645" y="583"/>
                  </a:lnTo>
                  <a:lnTo>
                    <a:pt x="3639" y="592"/>
                  </a:lnTo>
                  <a:lnTo>
                    <a:pt x="3633" y="600"/>
                  </a:lnTo>
                  <a:lnTo>
                    <a:pt x="3626" y="609"/>
                  </a:lnTo>
                  <a:lnTo>
                    <a:pt x="3619" y="616"/>
                  </a:lnTo>
                  <a:lnTo>
                    <a:pt x="3612" y="624"/>
                  </a:lnTo>
                  <a:lnTo>
                    <a:pt x="3605" y="631"/>
                  </a:lnTo>
                  <a:lnTo>
                    <a:pt x="3598" y="637"/>
                  </a:lnTo>
                  <a:lnTo>
                    <a:pt x="3590" y="642"/>
                  </a:lnTo>
                  <a:lnTo>
                    <a:pt x="3582" y="647"/>
                  </a:lnTo>
                  <a:lnTo>
                    <a:pt x="3574" y="651"/>
                  </a:lnTo>
                  <a:lnTo>
                    <a:pt x="3566" y="655"/>
                  </a:lnTo>
                  <a:lnTo>
                    <a:pt x="3557" y="659"/>
                  </a:lnTo>
                  <a:lnTo>
                    <a:pt x="3548" y="662"/>
                  </a:lnTo>
                  <a:lnTo>
                    <a:pt x="3540" y="664"/>
                  </a:lnTo>
                  <a:lnTo>
                    <a:pt x="3531" y="666"/>
                  </a:lnTo>
                  <a:lnTo>
                    <a:pt x="3522" y="667"/>
                  </a:lnTo>
                  <a:lnTo>
                    <a:pt x="3512" y="668"/>
                  </a:lnTo>
                  <a:lnTo>
                    <a:pt x="3503" y="668"/>
                  </a:lnTo>
                  <a:lnTo>
                    <a:pt x="3485" y="667"/>
                  </a:lnTo>
                  <a:lnTo>
                    <a:pt x="3467" y="665"/>
                  </a:lnTo>
                  <a:lnTo>
                    <a:pt x="3448" y="660"/>
                  </a:lnTo>
                  <a:lnTo>
                    <a:pt x="3428" y="654"/>
                  </a:lnTo>
                  <a:lnTo>
                    <a:pt x="3418" y="650"/>
                  </a:lnTo>
                  <a:lnTo>
                    <a:pt x="3408" y="646"/>
                  </a:lnTo>
                  <a:lnTo>
                    <a:pt x="3398" y="640"/>
                  </a:lnTo>
                  <a:lnTo>
                    <a:pt x="3388" y="634"/>
                  </a:lnTo>
                  <a:lnTo>
                    <a:pt x="3368" y="621"/>
                  </a:lnTo>
                  <a:lnTo>
                    <a:pt x="3347" y="603"/>
                  </a:lnTo>
                  <a:lnTo>
                    <a:pt x="3347" y="2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313"/>
            <p:cNvSpPr>
              <a:spLocks/>
            </p:cNvSpPr>
            <p:nvPr userDrawn="1"/>
          </p:nvSpPr>
          <p:spPr bwMode="auto">
            <a:xfrm>
              <a:off x="607" y="4033"/>
              <a:ext cx="63" cy="86"/>
            </a:xfrm>
            <a:custGeom>
              <a:avLst/>
              <a:gdLst>
                <a:gd name="T0" fmla="*/ 782 w 1510"/>
                <a:gd name="T1" fmla="*/ 869 h 2076"/>
                <a:gd name="T2" fmla="*/ 760 w 1510"/>
                <a:gd name="T3" fmla="*/ 882 h 2076"/>
                <a:gd name="T4" fmla="*/ 747 w 1510"/>
                <a:gd name="T5" fmla="*/ 906 h 2076"/>
                <a:gd name="T6" fmla="*/ 746 w 1510"/>
                <a:gd name="T7" fmla="*/ 1147 h 2076"/>
                <a:gd name="T8" fmla="*/ 754 w 1510"/>
                <a:gd name="T9" fmla="*/ 1175 h 2076"/>
                <a:gd name="T10" fmla="*/ 772 w 1510"/>
                <a:gd name="T11" fmla="*/ 1192 h 2076"/>
                <a:gd name="T12" fmla="*/ 800 w 1510"/>
                <a:gd name="T13" fmla="*/ 1199 h 2076"/>
                <a:gd name="T14" fmla="*/ 1096 w 1510"/>
                <a:gd name="T15" fmla="*/ 1655 h 2076"/>
                <a:gd name="T16" fmla="*/ 986 w 1510"/>
                <a:gd name="T17" fmla="*/ 1700 h 2076"/>
                <a:gd name="T18" fmla="*/ 862 w 1510"/>
                <a:gd name="T19" fmla="*/ 1724 h 2076"/>
                <a:gd name="T20" fmla="*/ 736 w 1510"/>
                <a:gd name="T21" fmla="*/ 1726 h 2076"/>
                <a:gd name="T22" fmla="*/ 628 w 1510"/>
                <a:gd name="T23" fmla="*/ 1708 h 2076"/>
                <a:gd name="T24" fmla="*/ 536 w 1510"/>
                <a:gd name="T25" fmla="*/ 1671 h 2076"/>
                <a:gd name="T26" fmla="*/ 463 w 1510"/>
                <a:gd name="T27" fmla="*/ 1615 h 2076"/>
                <a:gd name="T28" fmla="*/ 410 w 1510"/>
                <a:gd name="T29" fmla="*/ 1542 h 2076"/>
                <a:gd name="T30" fmla="*/ 377 w 1510"/>
                <a:gd name="T31" fmla="*/ 1454 h 2076"/>
                <a:gd name="T32" fmla="*/ 366 w 1510"/>
                <a:gd name="T33" fmla="*/ 1349 h 2076"/>
                <a:gd name="T34" fmla="*/ 372 w 1510"/>
                <a:gd name="T35" fmla="*/ 644 h 2076"/>
                <a:gd name="T36" fmla="*/ 399 w 1510"/>
                <a:gd name="T37" fmla="*/ 550 h 2076"/>
                <a:gd name="T38" fmla="*/ 445 w 1510"/>
                <a:gd name="T39" fmla="*/ 473 h 2076"/>
                <a:gd name="T40" fmla="*/ 511 w 1510"/>
                <a:gd name="T41" fmla="*/ 415 h 2076"/>
                <a:gd name="T42" fmla="*/ 593 w 1510"/>
                <a:gd name="T43" fmla="*/ 374 h 2076"/>
                <a:gd name="T44" fmla="*/ 693 w 1510"/>
                <a:gd name="T45" fmla="*/ 352 h 2076"/>
                <a:gd name="T46" fmla="*/ 826 w 1510"/>
                <a:gd name="T47" fmla="*/ 350 h 2076"/>
                <a:gd name="T48" fmla="*/ 982 w 1510"/>
                <a:gd name="T49" fmla="*/ 373 h 2076"/>
                <a:gd name="T50" fmla="*/ 1129 w 1510"/>
                <a:gd name="T51" fmla="*/ 421 h 2076"/>
                <a:gd name="T52" fmla="*/ 1247 w 1510"/>
                <a:gd name="T53" fmla="*/ 479 h 2076"/>
                <a:gd name="T54" fmla="*/ 1279 w 1510"/>
                <a:gd name="T55" fmla="*/ 485 h 2076"/>
                <a:gd name="T56" fmla="*/ 1310 w 1510"/>
                <a:gd name="T57" fmla="*/ 466 h 2076"/>
                <a:gd name="T58" fmla="*/ 1459 w 1510"/>
                <a:gd name="T59" fmla="*/ 253 h 2076"/>
                <a:gd name="T60" fmla="*/ 1462 w 1510"/>
                <a:gd name="T61" fmla="*/ 227 h 2076"/>
                <a:gd name="T62" fmla="*/ 1440 w 1510"/>
                <a:gd name="T63" fmla="*/ 193 h 2076"/>
                <a:gd name="T64" fmla="*/ 1282 w 1510"/>
                <a:gd name="T65" fmla="*/ 107 h 2076"/>
                <a:gd name="T66" fmla="*/ 1073 w 1510"/>
                <a:gd name="T67" fmla="*/ 37 h 2076"/>
                <a:gd name="T68" fmla="*/ 853 w 1510"/>
                <a:gd name="T69" fmla="*/ 3 h 2076"/>
                <a:gd name="T70" fmla="*/ 664 w 1510"/>
                <a:gd name="T71" fmla="*/ 5 h 2076"/>
                <a:gd name="T72" fmla="*/ 496 w 1510"/>
                <a:gd name="T73" fmla="*/ 37 h 2076"/>
                <a:gd name="T74" fmla="*/ 336 w 1510"/>
                <a:gd name="T75" fmla="*/ 103 h 2076"/>
                <a:gd name="T76" fmla="*/ 196 w 1510"/>
                <a:gd name="T77" fmla="*/ 207 h 2076"/>
                <a:gd name="T78" fmla="*/ 86 w 1510"/>
                <a:gd name="T79" fmla="*/ 350 h 2076"/>
                <a:gd name="T80" fmla="*/ 18 w 1510"/>
                <a:gd name="T81" fmla="*/ 537 h 2076"/>
                <a:gd name="T82" fmla="*/ 0 w 1510"/>
                <a:gd name="T83" fmla="*/ 1352 h 2076"/>
                <a:gd name="T84" fmla="*/ 29 w 1510"/>
                <a:gd name="T85" fmla="*/ 1578 h 2076"/>
                <a:gd name="T86" fmla="*/ 109 w 1510"/>
                <a:gd name="T87" fmla="*/ 1757 h 2076"/>
                <a:gd name="T88" fmla="*/ 229 w 1510"/>
                <a:gd name="T89" fmla="*/ 1893 h 2076"/>
                <a:gd name="T90" fmla="*/ 377 w 1510"/>
                <a:gd name="T91" fmla="*/ 1988 h 2076"/>
                <a:gd name="T92" fmla="*/ 543 w 1510"/>
                <a:gd name="T93" fmla="*/ 2048 h 2076"/>
                <a:gd name="T94" fmla="*/ 715 w 1510"/>
                <a:gd name="T95" fmla="*/ 2074 h 2076"/>
                <a:gd name="T96" fmla="*/ 862 w 1510"/>
                <a:gd name="T97" fmla="*/ 2074 h 2076"/>
                <a:gd name="T98" fmla="*/ 988 w 1510"/>
                <a:gd name="T99" fmla="*/ 2058 h 2076"/>
                <a:gd name="T100" fmla="*/ 1108 w 1510"/>
                <a:gd name="T101" fmla="*/ 2026 h 2076"/>
                <a:gd name="T102" fmla="*/ 1220 w 1510"/>
                <a:gd name="T103" fmla="*/ 1982 h 2076"/>
                <a:gd name="T104" fmla="*/ 1325 w 1510"/>
                <a:gd name="T105" fmla="*/ 1923 h 2076"/>
                <a:gd name="T106" fmla="*/ 1421 w 1510"/>
                <a:gd name="T107" fmla="*/ 1851 h 2076"/>
                <a:gd name="T108" fmla="*/ 1497 w 1510"/>
                <a:gd name="T109" fmla="*/ 1779 h 2076"/>
                <a:gd name="T110" fmla="*/ 1510 w 1510"/>
                <a:gd name="T111" fmla="*/ 1728 h 2076"/>
                <a:gd name="T112" fmla="*/ 1506 w 1510"/>
                <a:gd name="T113" fmla="*/ 900 h 2076"/>
                <a:gd name="T114" fmla="*/ 1492 w 1510"/>
                <a:gd name="T115" fmla="*/ 879 h 2076"/>
                <a:gd name="T116" fmla="*/ 1467 w 1510"/>
                <a:gd name="T117" fmla="*/ 868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0" h="2076">
                  <a:moveTo>
                    <a:pt x="1454" y="867"/>
                  </a:moveTo>
                  <a:lnTo>
                    <a:pt x="800" y="867"/>
                  </a:lnTo>
                  <a:lnTo>
                    <a:pt x="794" y="867"/>
                  </a:lnTo>
                  <a:lnTo>
                    <a:pt x="788" y="868"/>
                  </a:lnTo>
                  <a:lnTo>
                    <a:pt x="782" y="869"/>
                  </a:lnTo>
                  <a:lnTo>
                    <a:pt x="777" y="871"/>
                  </a:lnTo>
                  <a:lnTo>
                    <a:pt x="772" y="873"/>
                  </a:lnTo>
                  <a:lnTo>
                    <a:pt x="768" y="876"/>
                  </a:lnTo>
                  <a:lnTo>
                    <a:pt x="764" y="879"/>
                  </a:lnTo>
                  <a:lnTo>
                    <a:pt x="760" y="882"/>
                  </a:lnTo>
                  <a:lnTo>
                    <a:pt x="757" y="886"/>
                  </a:lnTo>
                  <a:lnTo>
                    <a:pt x="754" y="890"/>
                  </a:lnTo>
                  <a:lnTo>
                    <a:pt x="751" y="895"/>
                  </a:lnTo>
                  <a:lnTo>
                    <a:pt x="749" y="900"/>
                  </a:lnTo>
                  <a:lnTo>
                    <a:pt x="747" y="906"/>
                  </a:lnTo>
                  <a:lnTo>
                    <a:pt x="746" y="912"/>
                  </a:lnTo>
                  <a:lnTo>
                    <a:pt x="746" y="918"/>
                  </a:lnTo>
                  <a:lnTo>
                    <a:pt x="745" y="924"/>
                  </a:lnTo>
                  <a:lnTo>
                    <a:pt x="745" y="1140"/>
                  </a:lnTo>
                  <a:lnTo>
                    <a:pt x="746" y="1147"/>
                  </a:lnTo>
                  <a:lnTo>
                    <a:pt x="746" y="1154"/>
                  </a:lnTo>
                  <a:lnTo>
                    <a:pt x="747" y="1160"/>
                  </a:lnTo>
                  <a:lnTo>
                    <a:pt x="749" y="1165"/>
                  </a:lnTo>
                  <a:lnTo>
                    <a:pt x="751" y="1170"/>
                  </a:lnTo>
                  <a:lnTo>
                    <a:pt x="754" y="1175"/>
                  </a:lnTo>
                  <a:lnTo>
                    <a:pt x="757" y="1179"/>
                  </a:lnTo>
                  <a:lnTo>
                    <a:pt x="760" y="1183"/>
                  </a:lnTo>
                  <a:lnTo>
                    <a:pt x="764" y="1187"/>
                  </a:lnTo>
                  <a:lnTo>
                    <a:pt x="768" y="1190"/>
                  </a:lnTo>
                  <a:lnTo>
                    <a:pt x="772" y="1192"/>
                  </a:lnTo>
                  <a:lnTo>
                    <a:pt x="777" y="1195"/>
                  </a:lnTo>
                  <a:lnTo>
                    <a:pt x="782" y="1196"/>
                  </a:lnTo>
                  <a:lnTo>
                    <a:pt x="788" y="1198"/>
                  </a:lnTo>
                  <a:lnTo>
                    <a:pt x="794" y="1198"/>
                  </a:lnTo>
                  <a:lnTo>
                    <a:pt x="800" y="1199"/>
                  </a:lnTo>
                  <a:lnTo>
                    <a:pt x="1152" y="1199"/>
                  </a:lnTo>
                  <a:lnTo>
                    <a:pt x="1152" y="1620"/>
                  </a:lnTo>
                  <a:lnTo>
                    <a:pt x="1135" y="1632"/>
                  </a:lnTo>
                  <a:lnTo>
                    <a:pt x="1116" y="1644"/>
                  </a:lnTo>
                  <a:lnTo>
                    <a:pt x="1096" y="1655"/>
                  </a:lnTo>
                  <a:lnTo>
                    <a:pt x="1075" y="1665"/>
                  </a:lnTo>
                  <a:lnTo>
                    <a:pt x="1054" y="1676"/>
                  </a:lnTo>
                  <a:lnTo>
                    <a:pt x="1032" y="1684"/>
                  </a:lnTo>
                  <a:lnTo>
                    <a:pt x="1010" y="1692"/>
                  </a:lnTo>
                  <a:lnTo>
                    <a:pt x="986" y="1700"/>
                  </a:lnTo>
                  <a:lnTo>
                    <a:pt x="962" y="1706"/>
                  </a:lnTo>
                  <a:lnTo>
                    <a:pt x="937" y="1712"/>
                  </a:lnTo>
                  <a:lnTo>
                    <a:pt x="913" y="1716"/>
                  </a:lnTo>
                  <a:lnTo>
                    <a:pt x="888" y="1720"/>
                  </a:lnTo>
                  <a:lnTo>
                    <a:pt x="862" y="1724"/>
                  </a:lnTo>
                  <a:lnTo>
                    <a:pt x="835" y="1726"/>
                  </a:lnTo>
                  <a:lnTo>
                    <a:pt x="810" y="1727"/>
                  </a:lnTo>
                  <a:lnTo>
                    <a:pt x="784" y="1728"/>
                  </a:lnTo>
                  <a:lnTo>
                    <a:pt x="760" y="1727"/>
                  </a:lnTo>
                  <a:lnTo>
                    <a:pt x="736" y="1726"/>
                  </a:lnTo>
                  <a:lnTo>
                    <a:pt x="712" y="1724"/>
                  </a:lnTo>
                  <a:lnTo>
                    <a:pt x="690" y="1721"/>
                  </a:lnTo>
                  <a:lnTo>
                    <a:pt x="669" y="1718"/>
                  </a:lnTo>
                  <a:lnTo>
                    <a:pt x="648" y="1713"/>
                  </a:lnTo>
                  <a:lnTo>
                    <a:pt x="628" y="1708"/>
                  </a:lnTo>
                  <a:lnTo>
                    <a:pt x="608" y="1702"/>
                  </a:lnTo>
                  <a:lnTo>
                    <a:pt x="588" y="1696"/>
                  </a:lnTo>
                  <a:lnTo>
                    <a:pt x="570" y="1688"/>
                  </a:lnTo>
                  <a:lnTo>
                    <a:pt x="553" y="1680"/>
                  </a:lnTo>
                  <a:lnTo>
                    <a:pt x="536" y="1671"/>
                  </a:lnTo>
                  <a:lnTo>
                    <a:pt x="520" y="1661"/>
                  </a:lnTo>
                  <a:lnTo>
                    <a:pt x="505" y="1650"/>
                  </a:lnTo>
                  <a:lnTo>
                    <a:pt x="491" y="1639"/>
                  </a:lnTo>
                  <a:lnTo>
                    <a:pt x="477" y="1628"/>
                  </a:lnTo>
                  <a:lnTo>
                    <a:pt x="463" y="1615"/>
                  </a:lnTo>
                  <a:lnTo>
                    <a:pt x="451" y="1602"/>
                  </a:lnTo>
                  <a:lnTo>
                    <a:pt x="439" y="1587"/>
                  </a:lnTo>
                  <a:lnTo>
                    <a:pt x="429" y="1573"/>
                  </a:lnTo>
                  <a:lnTo>
                    <a:pt x="419" y="1558"/>
                  </a:lnTo>
                  <a:lnTo>
                    <a:pt x="410" y="1542"/>
                  </a:lnTo>
                  <a:lnTo>
                    <a:pt x="401" y="1526"/>
                  </a:lnTo>
                  <a:lnTo>
                    <a:pt x="394" y="1508"/>
                  </a:lnTo>
                  <a:lnTo>
                    <a:pt x="388" y="1491"/>
                  </a:lnTo>
                  <a:lnTo>
                    <a:pt x="382" y="1472"/>
                  </a:lnTo>
                  <a:lnTo>
                    <a:pt x="377" y="1454"/>
                  </a:lnTo>
                  <a:lnTo>
                    <a:pt x="373" y="1433"/>
                  </a:lnTo>
                  <a:lnTo>
                    <a:pt x="370" y="1413"/>
                  </a:lnTo>
                  <a:lnTo>
                    <a:pt x="368" y="1393"/>
                  </a:lnTo>
                  <a:lnTo>
                    <a:pt x="366" y="1372"/>
                  </a:lnTo>
                  <a:lnTo>
                    <a:pt x="366" y="1349"/>
                  </a:lnTo>
                  <a:lnTo>
                    <a:pt x="366" y="730"/>
                  </a:lnTo>
                  <a:lnTo>
                    <a:pt x="366" y="708"/>
                  </a:lnTo>
                  <a:lnTo>
                    <a:pt x="368" y="685"/>
                  </a:lnTo>
                  <a:lnTo>
                    <a:pt x="370" y="664"/>
                  </a:lnTo>
                  <a:lnTo>
                    <a:pt x="372" y="644"/>
                  </a:lnTo>
                  <a:lnTo>
                    <a:pt x="376" y="623"/>
                  </a:lnTo>
                  <a:lnTo>
                    <a:pt x="381" y="604"/>
                  </a:lnTo>
                  <a:lnTo>
                    <a:pt x="386" y="586"/>
                  </a:lnTo>
                  <a:lnTo>
                    <a:pt x="392" y="568"/>
                  </a:lnTo>
                  <a:lnTo>
                    <a:pt x="399" y="550"/>
                  </a:lnTo>
                  <a:lnTo>
                    <a:pt x="407" y="533"/>
                  </a:lnTo>
                  <a:lnTo>
                    <a:pt x="415" y="518"/>
                  </a:lnTo>
                  <a:lnTo>
                    <a:pt x="424" y="503"/>
                  </a:lnTo>
                  <a:lnTo>
                    <a:pt x="434" y="488"/>
                  </a:lnTo>
                  <a:lnTo>
                    <a:pt x="445" y="473"/>
                  </a:lnTo>
                  <a:lnTo>
                    <a:pt x="456" y="460"/>
                  </a:lnTo>
                  <a:lnTo>
                    <a:pt x="470" y="448"/>
                  </a:lnTo>
                  <a:lnTo>
                    <a:pt x="483" y="436"/>
                  </a:lnTo>
                  <a:lnTo>
                    <a:pt x="496" y="425"/>
                  </a:lnTo>
                  <a:lnTo>
                    <a:pt x="511" y="415"/>
                  </a:lnTo>
                  <a:lnTo>
                    <a:pt x="526" y="404"/>
                  </a:lnTo>
                  <a:lnTo>
                    <a:pt x="541" y="396"/>
                  </a:lnTo>
                  <a:lnTo>
                    <a:pt x="558" y="387"/>
                  </a:lnTo>
                  <a:lnTo>
                    <a:pt x="575" y="380"/>
                  </a:lnTo>
                  <a:lnTo>
                    <a:pt x="593" y="374"/>
                  </a:lnTo>
                  <a:lnTo>
                    <a:pt x="613" y="368"/>
                  </a:lnTo>
                  <a:lnTo>
                    <a:pt x="632" y="363"/>
                  </a:lnTo>
                  <a:lnTo>
                    <a:pt x="652" y="358"/>
                  </a:lnTo>
                  <a:lnTo>
                    <a:pt x="672" y="355"/>
                  </a:lnTo>
                  <a:lnTo>
                    <a:pt x="693" y="352"/>
                  </a:lnTo>
                  <a:lnTo>
                    <a:pt x="715" y="350"/>
                  </a:lnTo>
                  <a:lnTo>
                    <a:pt x="739" y="349"/>
                  </a:lnTo>
                  <a:lnTo>
                    <a:pt x="762" y="348"/>
                  </a:lnTo>
                  <a:lnTo>
                    <a:pt x="794" y="349"/>
                  </a:lnTo>
                  <a:lnTo>
                    <a:pt x="826" y="350"/>
                  </a:lnTo>
                  <a:lnTo>
                    <a:pt x="859" y="353"/>
                  </a:lnTo>
                  <a:lnTo>
                    <a:pt x="890" y="356"/>
                  </a:lnTo>
                  <a:lnTo>
                    <a:pt x="921" y="361"/>
                  </a:lnTo>
                  <a:lnTo>
                    <a:pt x="951" y="366"/>
                  </a:lnTo>
                  <a:lnTo>
                    <a:pt x="982" y="373"/>
                  </a:lnTo>
                  <a:lnTo>
                    <a:pt x="1012" y="380"/>
                  </a:lnTo>
                  <a:lnTo>
                    <a:pt x="1042" y="388"/>
                  </a:lnTo>
                  <a:lnTo>
                    <a:pt x="1071" y="398"/>
                  </a:lnTo>
                  <a:lnTo>
                    <a:pt x="1100" y="409"/>
                  </a:lnTo>
                  <a:lnTo>
                    <a:pt x="1129" y="421"/>
                  </a:lnTo>
                  <a:lnTo>
                    <a:pt x="1156" y="433"/>
                  </a:lnTo>
                  <a:lnTo>
                    <a:pt x="1184" y="446"/>
                  </a:lnTo>
                  <a:lnTo>
                    <a:pt x="1211" y="461"/>
                  </a:lnTo>
                  <a:lnTo>
                    <a:pt x="1239" y="476"/>
                  </a:lnTo>
                  <a:lnTo>
                    <a:pt x="1247" y="479"/>
                  </a:lnTo>
                  <a:lnTo>
                    <a:pt x="1254" y="483"/>
                  </a:lnTo>
                  <a:lnTo>
                    <a:pt x="1261" y="485"/>
                  </a:lnTo>
                  <a:lnTo>
                    <a:pt x="1267" y="486"/>
                  </a:lnTo>
                  <a:lnTo>
                    <a:pt x="1273" y="486"/>
                  </a:lnTo>
                  <a:lnTo>
                    <a:pt x="1279" y="485"/>
                  </a:lnTo>
                  <a:lnTo>
                    <a:pt x="1284" y="484"/>
                  </a:lnTo>
                  <a:lnTo>
                    <a:pt x="1289" y="483"/>
                  </a:lnTo>
                  <a:lnTo>
                    <a:pt x="1297" y="477"/>
                  </a:lnTo>
                  <a:lnTo>
                    <a:pt x="1304" y="472"/>
                  </a:lnTo>
                  <a:lnTo>
                    <a:pt x="1310" y="466"/>
                  </a:lnTo>
                  <a:lnTo>
                    <a:pt x="1314" y="460"/>
                  </a:lnTo>
                  <a:lnTo>
                    <a:pt x="1451" y="270"/>
                  </a:lnTo>
                  <a:lnTo>
                    <a:pt x="1455" y="265"/>
                  </a:lnTo>
                  <a:lnTo>
                    <a:pt x="1457" y="259"/>
                  </a:lnTo>
                  <a:lnTo>
                    <a:pt x="1459" y="253"/>
                  </a:lnTo>
                  <a:lnTo>
                    <a:pt x="1461" y="248"/>
                  </a:lnTo>
                  <a:lnTo>
                    <a:pt x="1462" y="243"/>
                  </a:lnTo>
                  <a:lnTo>
                    <a:pt x="1463" y="238"/>
                  </a:lnTo>
                  <a:lnTo>
                    <a:pt x="1462" y="232"/>
                  </a:lnTo>
                  <a:lnTo>
                    <a:pt x="1462" y="227"/>
                  </a:lnTo>
                  <a:lnTo>
                    <a:pt x="1459" y="218"/>
                  </a:lnTo>
                  <a:lnTo>
                    <a:pt x="1454" y="209"/>
                  </a:lnTo>
                  <a:lnTo>
                    <a:pt x="1451" y="203"/>
                  </a:lnTo>
                  <a:lnTo>
                    <a:pt x="1446" y="198"/>
                  </a:lnTo>
                  <a:lnTo>
                    <a:pt x="1440" y="193"/>
                  </a:lnTo>
                  <a:lnTo>
                    <a:pt x="1433" y="188"/>
                  </a:lnTo>
                  <a:lnTo>
                    <a:pt x="1397" y="165"/>
                  </a:lnTo>
                  <a:lnTo>
                    <a:pt x="1360" y="145"/>
                  </a:lnTo>
                  <a:lnTo>
                    <a:pt x="1321" y="126"/>
                  </a:lnTo>
                  <a:lnTo>
                    <a:pt x="1282" y="107"/>
                  </a:lnTo>
                  <a:lnTo>
                    <a:pt x="1242" y="91"/>
                  </a:lnTo>
                  <a:lnTo>
                    <a:pt x="1200" y="75"/>
                  </a:lnTo>
                  <a:lnTo>
                    <a:pt x="1159" y="62"/>
                  </a:lnTo>
                  <a:lnTo>
                    <a:pt x="1117" y="49"/>
                  </a:lnTo>
                  <a:lnTo>
                    <a:pt x="1073" y="37"/>
                  </a:lnTo>
                  <a:lnTo>
                    <a:pt x="1030" y="27"/>
                  </a:lnTo>
                  <a:lnTo>
                    <a:pt x="986" y="19"/>
                  </a:lnTo>
                  <a:lnTo>
                    <a:pt x="941" y="12"/>
                  </a:lnTo>
                  <a:lnTo>
                    <a:pt x="897" y="7"/>
                  </a:lnTo>
                  <a:lnTo>
                    <a:pt x="853" y="3"/>
                  </a:lnTo>
                  <a:lnTo>
                    <a:pt x="808" y="0"/>
                  </a:lnTo>
                  <a:lnTo>
                    <a:pt x="765" y="0"/>
                  </a:lnTo>
                  <a:lnTo>
                    <a:pt x="732" y="0"/>
                  </a:lnTo>
                  <a:lnTo>
                    <a:pt x="697" y="2"/>
                  </a:lnTo>
                  <a:lnTo>
                    <a:pt x="664" y="5"/>
                  </a:lnTo>
                  <a:lnTo>
                    <a:pt x="630" y="9"/>
                  </a:lnTo>
                  <a:lnTo>
                    <a:pt x="597" y="14"/>
                  </a:lnTo>
                  <a:lnTo>
                    <a:pt x="563" y="20"/>
                  </a:lnTo>
                  <a:lnTo>
                    <a:pt x="529" y="28"/>
                  </a:lnTo>
                  <a:lnTo>
                    <a:pt x="496" y="37"/>
                  </a:lnTo>
                  <a:lnTo>
                    <a:pt x="463" y="48"/>
                  </a:lnTo>
                  <a:lnTo>
                    <a:pt x="431" y="60"/>
                  </a:lnTo>
                  <a:lnTo>
                    <a:pt x="399" y="73"/>
                  </a:lnTo>
                  <a:lnTo>
                    <a:pt x="368" y="87"/>
                  </a:lnTo>
                  <a:lnTo>
                    <a:pt x="336" y="103"/>
                  </a:lnTo>
                  <a:lnTo>
                    <a:pt x="307" y="121"/>
                  </a:lnTo>
                  <a:lnTo>
                    <a:pt x="278" y="140"/>
                  </a:lnTo>
                  <a:lnTo>
                    <a:pt x="250" y="161"/>
                  </a:lnTo>
                  <a:lnTo>
                    <a:pt x="223" y="182"/>
                  </a:lnTo>
                  <a:lnTo>
                    <a:pt x="196" y="207"/>
                  </a:lnTo>
                  <a:lnTo>
                    <a:pt x="172" y="232"/>
                  </a:lnTo>
                  <a:lnTo>
                    <a:pt x="149" y="258"/>
                  </a:lnTo>
                  <a:lnTo>
                    <a:pt x="127" y="288"/>
                  </a:lnTo>
                  <a:lnTo>
                    <a:pt x="106" y="318"/>
                  </a:lnTo>
                  <a:lnTo>
                    <a:pt x="86" y="350"/>
                  </a:lnTo>
                  <a:lnTo>
                    <a:pt x="69" y="384"/>
                  </a:lnTo>
                  <a:lnTo>
                    <a:pt x="54" y="420"/>
                  </a:lnTo>
                  <a:lnTo>
                    <a:pt x="40" y="457"/>
                  </a:lnTo>
                  <a:lnTo>
                    <a:pt x="28" y="497"/>
                  </a:lnTo>
                  <a:lnTo>
                    <a:pt x="18" y="537"/>
                  </a:lnTo>
                  <a:lnTo>
                    <a:pt x="10" y="581"/>
                  </a:lnTo>
                  <a:lnTo>
                    <a:pt x="5" y="625"/>
                  </a:lnTo>
                  <a:lnTo>
                    <a:pt x="1" y="672"/>
                  </a:lnTo>
                  <a:lnTo>
                    <a:pt x="0" y="722"/>
                  </a:lnTo>
                  <a:lnTo>
                    <a:pt x="0" y="1352"/>
                  </a:lnTo>
                  <a:lnTo>
                    <a:pt x="1" y="1401"/>
                  </a:lnTo>
                  <a:lnTo>
                    <a:pt x="5" y="1449"/>
                  </a:lnTo>
                  <a:lnTo>
                    <a:pt x="11" y="1493"/>
                  </a:lnTo>
                  <a:lnTo>
                    <a:pt x="19" y="1537"/>
                  </a:lnTo>
                  <a:lnTo>
                    <a:pt x="29" y="1578"/>
                  </a:lnTo>
                  <a:lnTo>
                    <a:pt x="41" y="1618"/>
                  </a:lnTo>
                  <a:lnTo>
                    <a:pt x="55" y="1655"/>
                  </a:lnTo>
                  <a:lnTo>
                    <a:pt x="71" y="1691"/>
                  </a:lnTo>
                  <a:lnTo>
                    <a:pt x="89" y="1724"/>
                  </a:lnTo>
                  <a:lnTo>
                    <a:pt x="109" y="1757"/>
                  </a:lnTo>
                  <a:lnTo>
                    <a:pt x="130" y="1787"/>
                  </a:lnTo>
                  <a:lnTo>
                    <a:pt x="152" y="1817"/>
                  </a:lnTo>
                  <a:lnTo>
                    <a:pt x="176" y="1843"/>
                  </a:lnTo>
                  <a:lnTo>
                    <a:pt x="201" y="1869"/>
                  </a:lnTo>
                  <a:lnTo>
                    <a:pt x="229" y="1893"/>
                  </a:lnTo>
                  <a:lnTo>
                    <a:pt x="256" y="1915"/>
                  </a:lnTo>
                  <a:lnTo>
                    <a:pt x="285" y="1935"/>
                  </a:lnTo>
                  <a:lnTo>
                    <a:pt x="314" y="1954"/>
                  </a:lnTo>
                  <a:lnTo>
                    <a:pt x="346" y="1973"/>
                  </a:lnTo>
                  <a:lnTo>
                    <a:pt x="377" y="1988"/>
                  </a:lnTo>
                  <a:lnTo>
                    <a:pt x="409" y="2003"/>
                  </a:lnTo>
                  <a:lnTo>
                    <a:pt x="441" y="2016"/>
                  </a:lnTo>
                  <a:lnTo>
                    <a:pt x="475" y="2028"/>
                  </a:lnTo>
                  <a:lnTo>
                    <a:pt x="509" y="2039"/>
                  </a:lnTo>
                  <a:lnTo>
                    <a:pt x="543" y="2048"/>
                  </a:lnTo>
                  <a:lnTo>
                    <a:pt x="577" y="2056"/>
                  </a:lnTo>
                  <a:lnTo>
                    <a:pt x="612" y="2062"/>
                  </a:lnTo>
                  <a:lnTo>
                    <a:pt x="646" y="2067"/>
                  </a:lnTo>
                  <a:lnTo>
                    <a:pt x="681" y="2071"/>
                  </a:lnTo>
                  <a:lnTo>
                    <a:pt x="715" y="2074"/>
                  </a:lnTo>
                  <a:lnTo>
                    <a:pt x="750" y="2076"/>
                  </a:lnTo>
                  <a:lnTo>
                    <a:pt x="784" y="2076"/>
                  </a:lnTo>
                  <a:lnTo>
                    <a:pt x="810" y="2076"/>
                  </a:lnTo>
                  <a:lnTo>
                    <a:pt x="835" y="2075"/>
                  </a:lnTo>
                  <a:lnTo>
                    <a:pt x="862" y="2074"/>
                  </a:lnTo>
                  <a:lnTo>
                    <a:pt x="888" y="2072"/>
                  </a:lnTo>
                  <a:lnTo>
                    <a:pt x="913" y="2069"/>
                  </a:lnTo>
                  <a:lnTo>
                    <a:pt x="938" y="2066"/>
                  </a:lnTo>
                  <a:lnTo>
                    <a:pt x="963" y="2062"/>
                  </a:lnTo>
                  <a:lnTo>
                    <a:pt x="988" y="2058"/>
                  </a:lnTo>
                  <a:lnTo>
                    <a:pt x="1013" y="2053"/>
                  </a:lnTo>
                  <a:lnTo>
                    <a:pt x="1037" y="2047"/>
                  </a:lnTo>
                  <a:lnTo>
                    <a:pt x="1060" y="2041"/>
                  </a:lnTo>
                  <a:lnTo>
                    <a:pt x="1084" y="2033"/>
                  </a:lnTo>
                  <a:lnTo>
                    <a:pt x="1108" y="2026"/>
                  </a:lnTo>
                  <a:lnTo>
                    <a:pt x="1131" y="2018"/>
                  </a:lnTo>
                  <a:lnTo>
                    <a:pt x="1154" y="2010"/>
                  </a:lnTo>
                  <a:lnTo>
                    <a:pt x="1177" y="2001"/>
                  </a:lnTo>
                  <a:lnTo>
                    <a:pt x="1199" y="1992"/>
                  </a:lnTo>
                  <a:lnTo>
                    <a:pt x="1220" y="1982"/>
                  </a:lnTo>
                  <a:lnTo>
                    <a:pt x="1243" y="1971"/>
                  </a:lnTo>
                  <a:lnTo>
                    <a:pt x="1264" y="1959"/>
                  </a:lnTo>
                  <a:lnTo>
                    <a:pt x="1285" y="1948"/>
                  </a:lnTo>
                  <a:lnTo>
                    <a:pt x="1305" y="1936"/>
                  </a:lnTo>
                  <a:lnTo>
                    <a:pt x="1325" y="1923"/>
                  </a:lnTo>
                  <a:lnTo>
                    <a:pt x="1345" y="1910"/>
                  </a:lnTo>
                  <a:lnTo>
                    <a:pt x="1366" y="1896"/>
                  </a:lnTo>
                  <a:lnTo>
                    <a:pt x="1385" y="1881"/>
                  </a:lnTo>
                  <a:lnTo>
                    <a:pt x="1403" y="1866"/>
                  </a:lnTo>
                  <a:lnTo>
                    <a:pt x="1421" y="1851"/>
                  </a:lnTo>
                  <a:lnTo>
                    <a:pt x="1439" y="1836"/>
                  </a:lnTo>
                  <a:lnTo>
                    <a:pt x="1457" y="1819"/>
                  </a:lnTo>
                  <a:lnTo>
                    <a:pt x="1473" y="1802"/>
                  </a:lnTo>
                  <a:lnTo>
                    <a:pt x="1491" y="1785"/>
                  </a:lnTo>
                  <a:lnTo>
                    <a:pt x="1497" y="1779"/>
                  </a:lnTo>
                  <a:lnTo>
                    <a:pt x="1501" y="1773"/>
                  </a:lnTo>
                  <a:lnTo>
                    <a:pt x="1505" y="1766"/>
                  </a:lnTo>
                  <a:lnTo>
                    <a:pt x="1507" y="1759"/>
                  </a:lnTo>
                  <a:lnTo>
                    <a:pt x="1509" y="1744"/>
                  </a:lnTo>
                  <a:lnTo>
                    <a:pt x="1510" y="1728"/>
                  </a:lnTo>
                  <a:lnTo>
                    <a:pt x="1510" y="924"/>
                  </a:lnTo>
                  <a:lnTo>
                    <a:pt x="1510" y="918"/>
                  </a:lnTo>
                  <a:lnTo>
                    <a:pt x="1509" y="912"/>
                  </a:lnTo>
                  <a:lnTo>
                    <a:pt x="1508" y="906"/>
                  </a:lnTo>
                  <a:lnTo>
                    <a:pt x="1506" y="900"/>
                  </a:lnTo>
                  <a:lnTo>
                    <a:pt x="1504" y="895"/>
                  </a:lnTo>
                  <a:lnTo>
                    <a:pt x="1502" y="890"/>
                  </a:lnTo>
                  <a:lnTo>
                    <a:pt x="1499" y="886"/>
                  </a:lnTo>
                  <a:lnTo>
                    <a:pt x="1495" y="882"/>
                  </a:lnTo>
                  <a:lnTo>
                    <a:pt x="1492" y="879"/>
                  </a:lnTo>
                  <a:lnTo>
                    <a:pt x="1488" y="876"/>
                  </a:lnTo>
                  <a:lnTo>
                    <a:pt x="1483" y="873"/>
                  </a:lnTo>
                  <a:lnTo>
                    <a:pt x="1478" y="871"/>
                  </a:lnTo>
                  <a:lnTo>
                    <a:pt x="1472" y="869"/>
                  </a:lnTo>
                  <a:lnTo>
                    <a:pt x="1467" y="868"/>
                  </a:lnTo>
                  <a:lnTo>
                    <a:pt x="1461" y="867"/>
                  </a:lnTo>
                  <a:lnTo>
                    <a:pt x="1454" y="867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14"/>
            <p:cNvSpPr>
              <a:spLocks noEditPoints="1"/>
            </p:cNvSpPr>
            <p:nvPr userDrawn="1"/>
          </p:nvSpPr>
          <p:spPr bwMode="auto">
            <a:xfrm>
              <a:off x="814" y="4034"/>
              <a:ext cx="73" cy="84"/>
            </a:xfrm>
            <a:custGeom>
              <a:avLst/>
              <a:gdLst>
                <a:gd name="T0" fmla="*/ 1097 w 1760"/>
                <a:gd name="T1" fmla="*/ 45 h 2012"/>
                <a:gd name="T2" fmla="*/ 1087 w 1760"/>
                <a:gd name="T3" fmla="*/ 26 h 2012"/>
                <a:gd name="T4" fmla="*/ 1074 w 1760"/>
                <a:gd name="T5" fmla="*/ 12 h 2012"/>
                <a:gd name="T6" fmla="*/ 1057 w 1760"/>
                <a:gd name="T7" fmla="*/ 3 h 2012"/>
                <a:gd name="T8" fmla="*/ 1037 w 1760"/>
                <a:gd name="T9" fmla="*/ 0 h 2012"/>
                <a:gd name="T10" fmla="*/ 713 w 1760"/>
                <a:gd name="T11" fmla="*/ 1 h 2012"/>
                <a:gd name="T12" fmla="*/ 695 w 1760"/>
                <a:gd name="T13" fmla="*/ 7 h 2012"/>
                <a:gd name="T14" fmla="*/ 680 w 1760"/>
                <a:gd name="T15" fmla="*/ 18 h 2012"/>
                <a:gd name="T16" fmla="*/ 668 w 1760"/>
                <a:gd name="T17" fmla="*/ 35 h 2012"/>
                <a:gd name="T18" fmla="*/ 3 w 1760"/>
                <a:gd name="T19" fmla="*/ 1944 h 2012"/>
                <a:gd name="T20" fmla="*/ 0 w 1760"/>
                <a:gd name="T21" fmla="*/ 1958 h 2012"/>
                <a:gd name="T22" fmla="*/ 0 w 1760"/>
                <a:gd name="T23" fmla="*/ 1972 h 2012"/>
                <a:gd name="T24" fmla="*/ 3 w 1760"/>
                <a:gd name="T25" fmla="*/ 1983 h 2012"/>
                <a:gd name="T26" fmla="*/ 9 w 1760"/>
                <a:gd name="T27" fmla="*/ 1993 h 2012"/>
                <a:gd name="T28" fmla="*/ 16 w 1760"/>
                <a:gd name="T29" fmla="*/ 2001 h 2012"/>
                <a:gd name="T30" fmla="*/ 26 w 1760"/>
                <a:gd name="T31" fmla="*/ 2007 h 2012"/>
                <a:gd name="T32" fmla="*/ 38 w 1760"/>
                <a:gd name="T33" fmla="*/ 2011 h 2012"/>
                <a:gd name="T34" fmla="*/ 53 w 1760"/>
                <a:gd name="T35" fmla="*/ 2012 h 2012"/>
                <a:gd name="T36" fmla="*/ 333 w 1760"/>
                <a:gd name="T37" fmla="*/ 2011 h 2012"/>
                <a:gd name="T38" fmla="*/ 352 w 1760"/>
                <a:gd name="T39" fmla="*/ 2004 h 2012"/>
                <a:gd name="T40" fmla="*/ 368 w 1760"/>
                <a:gd name="T41" fmla="*/ 1993 h 2012"/>
                <a:gd name="T42" fmla="*/ 380 w 1760"/>
                <a:gd name="T43" fmla="*/ 1977 h 2012"/>
                <a:gd name="T44" fmla="*/ 515 w 1760"/>
                <a:gd name="T45" fmla="*/ 1560 h 2012"/>
                <a:gd name="T46" fmla="*/ 1376 w 1760"/>
                <a:gd name="T47" fmla="*/ 1966 h 2012"/>
                <a:gd name="T48" fmla="*/ 1384 w 1760"/>
                <a:gd name="T49" fmla="*/ 1984 h 2012"/>
                <a:gd name="T50" fmla="*/ 1398 w 1760"/>
                <a:gd name="T51" fmla="*/ 1999 h 2012"/>
                <a:gd name="T52" fmla="*/ 1416 w 1760"/>
                <a:gd name="T53" fmla="*/ 2009 h 2012"/>
                <a:gd name="T54" fmla="*/ 1439 w 1760"/>
                <a:gd name="T55" fmla="*/ 2012 h 2012"/>
                <a:gd name="T56" fmla="*/ 1717 w 1760"/>
                <a:gd name="T57" fmla="*/ 2011 h 2012"/>
                <a:gd name="T58" fmla="*/ 1731 w 1760"/>
                <a:gd name="T59" fmla="*/ 2008 h 2012"/>
                <a:gd name="T60" fmla="*/ 1741 w 1760"/>
                <a:gd name="T61" fmla="*/ 2002 h 2012"/>
                <a:gd name="T62" fmla="*/ 1748 w 1760"/>
                <a:gd name="T63" fmla="*/ 1996 h 2012"/>
                <a:gd name="T64" fmla="*/ 1753 w 1760"/>
                <a:gd name="T65" fmla="*/ 1989 h 2012"/>
                <a:gd name="T66" fmla="*/ 1757 w 1760"/>
                <a:gd name="T67" fmla="*/ 1980 h 2012"/>
                <a:gd name="T68" fmla="*/ 1760 w 1760"/>
                <a:gd name="T69" fmla="*/ 1968 h 2012"/>
                <a:gd name="T70" fmla="*/ 1759 w 1760"/>
                <a:gd name="T71" fmla="*/ 1952 h 2012"/>
                <a:gd name="T72" fmla="*/ 1141 w 1760"/>
                <a:gd name="T73" fmla="*/ 1226 h 2012"/>
                <a:gd name="T74" fmla="*/ 880 w 1760"/>
                <a:gd name="T75" fmla="*/ 419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0" h="2012">
                  <a:moveTo>
                    <a:pt x="1757" y="1943"/>
                  </a:moveTo>
                  <a:lnTo>
                    <a:pt x="1097" y="45"/>
                  </a:lnTo>
                  <a:lnTo>
                    <a:pt x="1092" y="35"/>
                  </a:lnTo>
                  <a:lnTo>
                    <a:pt x="1087" y="26"/>
                  </a:lnTo>
                  <a:lnTo>
                    <a:pt x="1081" y="18"/>
                  </a:lnTo>
                  <a:lnTo>
                    <a:pt x="1074" y="12"/>
                  </a:lnTo>
                  <a:lnTo>
                    <a:pt x="1066" y="7"/>
                  </a:lnTo>
                  <a:lnTo>
                    <a:pt x="1057" y="3"/>
                  </a:lnTo>
                  <a:lnTo>
                    <a:pt x="1047" y="1"/>
                  </a:lnTo>
                  <a:lnTo>
                    <a:pt x="1037" y="0"/>
                  </a:lnTo>
                  <a:lnTo>
                    <a:pt x="724" y="0"/>
                  </a:lnTo>
                  <a:lnTo>
                    <a:pt x="713" y="1"/>
                  </a:lnTo>
                  <a:lnTo>
                    <a:pt x="704" y="3"/>
                  </a:lnTo>
                  <a:lnTo>
                    <a:pt x="695" y="7"/>
                  </a:lnTo>
                  <a:lnTo>
                    <a:pt x="687" y="12"/>
                  </a:lnTo>
                  <a:lnTo>
                    <a:pt x="680" y="18"/>
                  </a:lnTo>
                  <a:lnTo>
                    <a:pt x="674" y="26"/>
                  </a:lnTo>
                  <a:lnTo>
                    <a:pt x="668" y="35"/>
                  </a:lnTo>
                  <a:lnTo>
                    <a:pt x="663" y="45"/>
                  </a:lnTo>
                  <a:lnTo>
                    <a:pt x="3" y="1944"/>
                  </a:lnTo>
                  <a:lnTo>
                    <a:pt x="1" y="1951"/>
                  </a:lnTo>
                  <a:lnTo>
                    <a:pt x="0" y="1958"/>
                  </a:lnTo>
                  <a:lnTo>
                    <a:pt x="0" y="1965"/>
                  </a:lnTo>
                  <a:lnTo>
                    <a:pt x="0" y="1972"/>
                  </a:lnTo>
                  <a:lnTo>
                    <a:pt x="1" y="1978"/>
                  </a:lnTo>
                  <a:lnTo>
                    <a:pt x="3" y="1983"/>
                  </a:lnTo>
                  <a:lnTo>
                    <a:pt x="5" y="1988"/>
                  </a:lnTo>
                  <a:lnTo>
                    <a:pt x="9" y="1993"/>
                  </a:lnTo>
                  <a:lnTo>
                    <a:pt x="12" y="1997"/>
                  </a:lnTo>
                  <a:lnTo>
                    <a:pt x="16" y="2001"/>
                  </a:lnTo>
                  <a:lnTo>
                    <a:pt x="21" y="2004"/>
                  </a:lnTo>
                  <a:lnTo>
                    <a:pt x="26" y="2007"/>
                  </a:lnTo>
                  <a:lnTo>
                    <a:pt x="32" y="2009"/>
                  </a:lnTo>
                  <a:lnTo>
                    <a:pt x="38" y="2011"/>
                  </a:lnTo>
                  <a:lnTo>
                    <a:pt x="46" y="2011"/>
                  </a:lnTo>
                  <a:lnTo>
                    <a:pt x="53" y="2012"/>
                  </a:lnTo>
                  <a:lnTo>
                    <a:pt x="322" y="2012"/>
                  </a:lnTo>
                  <a:lnTo>
                    <a:pt x="333" y="2011"/>
                  </a:lnTo>
                  <a:lnTo>
                    <a:pt x="343" y="2009"/>
                  </a:lnTo>
                  <a:lnTo>
                    <a:pt x="352" y="2004"/>
                  </a:lnTo>
                  <a:lnTo>
                    <a:pt x="360" y="1999"/>
                  </a:lnTo>
                  <a:lnTo>
                    <a:pt x="368" y="1993"/>
                  </a:lnTo>
                  <a:lnTo>
                    <a:pt x="374" y="1986"/>
                  </a:lnTo>
                  <a:lnTo>
                    <a:pt x="380" y="1977"/>
                  </a:lnTo>
                  <a:lnTo>
                    <a:pt x="384" y="1967"/>
                  </a:lnTo>
                  <a:lnTo>
                    <a:pt x="515" y="1560"/>
                  </a:lnTo>
                  <a:lnTo>
                    <a:pt x="1245" y="1560"/>
                  </a:lnTo>
                  <a:lnTo>
                    <a:pt x="1376" y="1966"/>
                  </a:lnTo>
                  <a:lnTo>
                    <a:pt x="1379" y="1976"/>
                  </a:lnTo>
                  <a:lnTo>
                    <a:pt x="1384" y="1984"/>
                  </a:lnTo>
                  <a:lnTo>
                    <a:pt x="1390" y="1992"/>
                  </a:lnTo>
                  <a:lnTo>
                    <a:pt x="1398" y="1999"/>
                  </a:lnTo>
                  <a:lnTo>
                    <a:pt x="1406" y="2004"/>
                  </a:lnTo>
                  <a:lnTo>
                    <a:pt x="1416" y="2009"/>
                  </a:lnTo>
                  <a:lnTo>
                    <a:pt x="1428" y="2011"/>
                  </a:lnTo>
                  <a:lnTo>
                    <a:pt x="1439" y="2012"/>
                  </a:lnTo>
                  <a:lnTo>
                    <a:pt x="1708" y="2012"/>
                  </a:lnTo>
                  <a:lnTo>
                    <a:pt x="1717" y="2011"/>
                  </a:lnTo>
                  <a:lnTo>
                    <a:pt x="1724" y="2010"/>
                  </a:lnTo>
                  <a:lnTo>
                    <a:pt x="1731" y="2008"/>
                  </a:lnTo>
                  <a:lnTo>
                    <a:pt x="1736" y="2005"/>
                  </a:lnTo>
                  <a:lnTo>
                    <a:pt x="1741" y="2002"/>
                  </a:lnTo>
                  <a:lnTo>
                    <a:pt x="1745" y="1999"/>
                  </a:lnTo>
                  <a:lnTo>
                    <a:pt x="1748" y="1996"/>
                  </a:lnTo>
                  <a:lnTo>
                    <a:pt x="1751" y="1993"/>
                  </a:lnTo>
                  <a:lnTo>
                    <a:pt x="1753" y="1989"/>
                  </a:lnTo>
                  <a:lnTo>
                    <a:pt x="1755" y="1985"/>
                  </a:lnTo>
                  <a:lnTo>
                    <a:pt x="1757" y="1980"/>
                  </a:lnTo>
                  <a:lnTo>
                    <a:pt x="1759" y="1974"/>
                  </a:lnTo>
                  <a:lnTo>
                    <a:pt x="1760" y="1968"/>
                  </a:lnTo>
                  <a:lnTo>
                    <a:pt x="1760" y="1960"/>
                  </a:lnTo>
                  <a:lnTo>
                    <a:pt x="1759" y="1952"/>
                  </a:lnTo>
                  <a:lnTo>
                    <a:pt x="1757" y="1943"/>
                  </a:lnTo>
                  <a:close/>
                  <a:moveTo>
                    <a:pt x="1141" y="1226"/>
                  </a:moveTo>
                  <a:lnTo>
                    <a:pt x="620" y="1226"/>
                  </a:lnTo>
                  <a:lnTo>
                    <a:pt x="880" y="419"/>
                  </a:lnTo>
                  <a:lnTo>
                    <a:pt x="1141" y="122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15"/>
            <p:cNvSpPr>
              <a:spLocks/>
            </p:cNvSpPr>
            <p:nvPr userDrawn="1"/>
          </p:nvSpPr>
          <p:spPr bwMode="auto">
            <a:xfrm>
              <a:off x="575" y="4034"/>
              <a:ext cx="16" cy="84"/>
            </a:xfrm>
            <a:custGeom>
              <a:avLst/>
              <a:gdLst>
                <a:gd name="T0" fmla="*/ 55 w 364"/>
                <a:gd name="T1" fmla="*/ 0 h 2012"/>
                <a:gd name="T2" fmla="*/ 43 w 364"/>
                <a:gd name="T3" fmla="*/ 1 h 2012"/>
                <a:gd name="T4" fmla="*/ 32 w 364"/>
                <a:gd name="T5" fmla="*/ 4 h 2012"/>
                <a:gd name="T6" fmla="*/ 23 w 364"/>
                <a:gd name="T7" fmla="*/ 10 h 2012"/>
                <a:gd name="T8" fmla="*/ 15 w 364"/>
                <a:gd name="T9" fmla="*/ 16 h 2012"/>
                <a:gd name="T10" fmla="*/ 9 w 364"/>
                <a:gd name="T11" fmla="*/ 25 h 2012"/>
                <a:gd name="T12" fmla="*/ 4 w 364"/>
                <a:gd name="T13" fmla="*/ 35 h 2012"/>
                <a:gd name="T14" fmla="*/ 1 w 364"/>
                <a:gd name="T15" fmla="*/ 46 h 2012"/>
                <a:gd name="T16" fmla="*/ 0 w 364"/>
                <a:gd name="T17" fmla="*/ 59 h 2012"/>
                <a:gd name="T18" fmla="*/ 1 w 364"/>
                <a:gd name="T19" fmla="*/ 1960 h 2012"/>
                <a:gd name="T20" fmla="*/ 2 w 364"/>
                <a:gd name="T21" fmla="*/ 1972 h 2012"/>
                <a:gd name="T22" fmla="*/ 6 w 364"/>
                <a:gd name="T23" fmla="*/ 1983 h 2012"/>
                <a:gd name="T24" fmla="*/ 11 w 364"/>
                <a:gd name="T25" fmla="*/ 1992 h 2012"/>
                <a:gd name="T26" fmla="*/ 19 w 364"/>
                <a:gd name="T27" fmla="*/ 1999 h 2012"/>
                <a:gd name="T28" fmla="*/ 27 w 364"/>
                <a:gd name="T29" fmla="*/ 2005 h 2012"/>
                <a:gd name="T30" fmla="*/ 37 w 364"/>
                <a:gd name="T31" fmla="*/ 2010 h 2012"/>
                <a:gd name="T32" fmla="*/ 49 w 364"/>
                <a:gd name="T33" fmla="*/ 2012 h 2012"/>
                <a:gd name="T34" fmla="*/ 308 w 364"/>
                <a:gd name="T35" fmla="*/ 2012 h 2012"/>
                <a:gd name="T36" fmla="*/ 320 w 364"/>
                <a:gd name="T37" fmla="*/ 2011 h 2012"/>
                <a:gd name="T38" fmla="*/ 331 w 364"/>
                <a:gd name="T39" fmla="*/ 2008 h 2012"/>
                <a:gd name="T40" fmla="*/ 340 w 364"/>
                <a:gd name="T41" fmla="*/ 2002 h 2012"/>
                <a:gd name="T42" fmla="*/ 349 w 364"/>
                <a:gd name="T43" fmla="*/ 1996 h 2012"/>
                <a:gd name="T44" fmla="*/ 355 w 364"/>
                <a:gd name="T45" fmla="*/ 1987 h 2012"/>
                <a:gd name="T46" fmla="*/ 360 w 364"/>
                <a:gd name="T47" fmla="*/ 1978 h 2012"/>
                <a:gd name="T48" fmla="*/ 363 w 364"/>
                <a:gd name="T49" fmla="*/ 1966 h 2012"/>
                <a:gd name="T50" fmla="*/ 364 w 364"/>
                <a:gd name="T51" fmla="*/ 1953 h 2012"/>
                <a:gd name="T52" fmla="*/ 363 w 364"/>
                <a:gd name="T53" fmla="*/ 52 h 2012"/>
                <a:gd name="T54" fmla="*/ 361 w 364"/>
                <a:gd name="T55" fmla="*/ 40 h 2012"/>
                <a:gd name="T56" fmla="*/ 358 w 364"/>
                <a:gd name="T57" fmla="*/ 29 h 2012"/>
                <a:gd name="T58" fmla="*/ 352 w 364"/>
                <a:gd name="T59" fmla="*/ 20 h 2012"/>
                <a:gd name="T60" fmla="*/ 344 w 364"/>
                <a:gd name="T61" fmla="*/ 13 h 2012"/>
                <a:gd name="T62" fmla="*/ 336 w 364"/>
                <a:gd name="T63" fmla="*/ 7 h 2012"/>
                <a:gd name="T64" fmla="*/ 326 w 364"/>
                <a:gd name="T65" fmla="*/ 3 h 2012"/>
                <a:gd name="T66" fmla="*/ 314 w 364"/>
                <a:gd name="T67" fmla="*/ 1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4" h="2012">
                  <a:moveTo>
                    <a:pt x="308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1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2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2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1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0" y="2011"/>
                  </a:lnTo>
                  <a:lnTo>
                    <a:pt x="326" y="2010"/>
                  </a:lnTo>
                  <a:lnTo>
                    <a:pt x="331" y="2008"/>
                  </a:lnTo>
                  <a:lnTo>
                    <a:pt x="336" y="2005"/>
                  </a:lnTo>
                  <a:lnTo>
                    <a:pt x="340" y="2002"/>
                  </a:lnTo>
                  <a:lnTo>
                    <a:pt x="344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1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59"/>
                  </a:lnTo>
                  <a:lnTo>
                    <a:pt x="363" y="52"/>
                  </a:lnTo>
                  <a:lnTo>
                    <a:pt x="363" y="46"/>
                  </a:lnTo>
                  <a:lnTo>
                    <a:pt x="361" y="40"/>
                  </a:lnTo>
                  <a:lnTo>
                    <a:pt x="360" y="35"/>
                  </a:lnTo>
                  <a:lnTo>
                    <a:pt x="358" y="29"/>
                  </a:lnTo>
                  <a:lnTo>
                    <a:pt x="355" y="25"/>
                  </a:lnTo>
                  <a:lnTo>
                    <a:pt x="352" y="20"/>
                  </a:lnTo>
                  <a:lnTo>
                    <a:pt x="349" y="16"/>
                  </a:lnTo>
                  <a:lnTo>
                    <a:pt x="344" y="13"/>
                  </a:lnTo>
                  <a:lnTo>
                    <a:pt x="340" y="10"/>
                  </a:lnTo>
                  <a:lnTo>
                    <a:pt x="336" y="7"/>
                  </a:lnTo>
                  <a:lnTo>
                    <a:pt x="331" y="4"/>
                  </a:lnTo>
                  <a:lnTo>
                    <a:pt x="326" y="3"/>
                  </a:lnTo>
                  <a:lnTo>
                    <a:pt x="320" y="1"/>
                  </a:lnTo>
                  <a:lnTo>
                    <a:pt x="314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316"/>
            <p:cNvSpPr>
              <a:spLocks/>
            </p:cNvSpPr>
            <p:nvPr userDrawn="1"/>
          </p:nvSpPr>
          <p:spPr bwMode="auto">
            <a:xfrm>
              <a:off x="686" y="4034"/>
              <a:ext cx="54" cy="84"/>
            </a:xfrm>
            <a:custGeom>
              <a:avLst/>
              <a:gdLst>
                <a:gd name="T0" fmla="*/ 365 w 1289"/>
                <a:gd name="T1" fmla="*/ 1172 h 2012"/>
                <a:gd name="T2" fmla="*/ 1135 w 1289"/>
                <a:gd name="T3" fmla="*/ 1171 h 2012"/>
                <a:gd name="T4" fmla="*/ 1151 w 1289"/>
                <a:gd name="T5" fmla="*/ 1166 h 2012"/>
                <a:gd name="T6" fmla="*/ 1164 w 1289"/>
                <a:gd name="T7" fmla="*/ 1157 h 2012"/>
                <a:gd name="T8" fmla="*/ 1173 w 1289"/>
                <a:gd name="T9" fmla="*/ 1144 h 2012"/>
                <a:gd name="T10" fmla="*/ 1178 w 1289"/>
                <a:gd name="T11" fmla="*/ 1128 h 2012"/>
                <a:gd name="T12" fmla="*/ 1179 w 1289"/>
                <a:gd name="T13" fmla="*/ 893 h 2012"/>
                <a:gd name="T14" fmla="*/ 1177 w 1289"/>
                <a:gd name="T15" fmla="*/ 874 h 2012"/>
                <a:gd name="T16" fmla="*/ 1171 w 1289"/>
                <a:gd name="T17" fmla="*/ 859 h 2012"/>
                <a:gd name="T18" fmla="*/ 1160 w 1289"/>
                <a:gd name="T19" fmla="*/ 847 h 2012"/>
                <a:gd name="T20" fmla="*/ 1146 w 1289"/>
                <a:gd name="T21" fmla="*/ 839 h 2012"/>
                <a:gd name="T22" fmla="*/ 1128 w 1289"/>
                <a:gd name="T23" fmla="*/ 836 h 2012"/>
                <a:gd name="T24" fmla="*/ 365 w 1289"/>
                <a:gd name="T25" fmla="*/ 338 h 2012"/>
                <a:gd name="T26" fmla="*/ 1206 w 1289"/>
                <a:gd name="T27" fmla="*/ 337 h 2012"/>
                <a:gd name="T28" fmla="*/ 1223 w 1289"/>
                <a:gd name="T29" fmla="*/ 332 h 2012"/>
                <a:gd name="T30" fmla="*/ 1236 w 1289"/>
                <a:gd name="T31" fmla="*/ 324 h 2012"/>
                <a:gd name="T32" fmla="*/ 1245 w 1289"/>
                <a:gd name="T33" fmla="*/ 311 h 2012"/>
                <a:gd name="T34" fmla="*/ 1250 w 1289"/>
                <a:gd name="T35" fmla="*/ 295 h 2012"/>
                <a:gd name="T36" fmla="*/ 1251 w 1289"/>
                <a:gd name="T37" fmla="*/ 59 h 2012"/>
                <a:gd name="T38" fmla="*/ 1249 w 1289"/>
                <a:gd name="T39" fmla="*/ 40 h 2012"/>
                <a:gd name="T40" fmla="*/ 1243 w 1289"/>
                <a:gd name="T41" fmla="*/ 24 h 2012"/>
                <a:gd name="T42" fmla="*/ 1232 w 1289"/>
                <a:gd name="T43" fmla="*/ 13 h 2012"/>
                <a:gd name="T44" fmla="*/ 1218 w 1289"/>
                <a:gd name="T45" fmla="*/ 4 h 2012"/>
                <a:gd name="T46" fmla="*/ 1199 w 1289"/>
                <a:gd name="T47" fmla="*/ 1 h 2012"/>
                <a:gd name="T48" fmla="*/ 48 w 1289"/>
                <a:gd name="T49" fmla="*/ 1 h 2012"/>
                <a:gd name="T50" fmla="*/ 31 w 1289"/>
                <a:gd name="T51" fmla="*/ 4 h 2012"/>
                <a:gd name="T52" fmla="*/ 18 w 1289"/>
                <a:gd name="T53" fmla="*/ 13 h 2012"/>
                <a:gd name="T54" fmla="*/ 8 w 1289"/>
                <a:gd name="T55" fmla="*/ 25 h 2012"/>
                <a:gd name="T56" fmla="*/ 2 w 1289"/>
                <a:gd name="T57" fmla="*/ 40 h 2012"/>
                <a:gd name="T58" fmla="*/ 0 w 1289"/>
                <a:gd name="T59" fmla="*/ 59 h 2012"/>
                <a:gd name="T60" fmla="*/ 0 w 1289"/>
                <a:gd name="T61" fmla="*/ 1966 h 2012"/>
                <a:gd name="T62" fmla="*/ 5 w 1289"/>
                <a:gd name="T63" fmla="*/ 1983 h 2012"/>
                <a:gd name="T64" fmla="*/ 14 w 1289"/>
                <a:gd name="T65" fmla="*/ 1996 h 2012"/>
                <a:gd name="T66" fmla="*/ 26 w 1289"/>
                <a:gd name="T67" fmla="*/ 2005 h 2012"/>
                <a:gd name="T68" fmla="*/ 42 w 1289"/>
                <a:gd name="T69" fmla="*/ 2011 h 2012"/>
                <a:gd name="T70" fmla="*/ 1232 w 1289"/>
                <a:gd name="T71" fmla="*/ 2012 h 2012"/>
                <a:gd name="T72" fmla="*/ 1251 w 1289"/>
                <a:gd name="T73" fmla="*/ 2010 h 2012"/>
                <a:gd name="T74" fmla="*/ 1266 w 1289"/>
                <a:gd name="T75" fmla="*/ 2002 h 2012"/>
                <a:gd name="T76" fmla="*/ 1278 w 1289"/>
                <a:gd name="T77" fmla="*/ 1992 h 2012"/>
                <a:gd name="T78" fmla="*/ 1285 w 1289"/>
                <a:gd name="T79" fmla="*/ 1978 h 2012"/>
                <a:gd name="T80" fmla="*/ 1289 w 1289"/>
                <a:gd name="T81" fmla="*/ 1960 h 2012"/>
                <a:gd name="T82" fmla="*/ 1289 w 1289"/>
                <a:gd name="T83" fmla="*/ 1723 h 2012"/>
                <a:gd name="T84" fmla="*/ 1285 w 1289"/>
                <a:gd name="T85" fmla="*/ 1706 h 2012"/>
                <a:gd name="T86" fmla="*/ 1278 w 1289"/>
                <a:gd name="T87" fmla="*/ 1692 h 2012"/>
                <a:gd name="T88" fmla="*/ 1266 w 1289"/>
                <a:gd name="T89" fmla="*/ 1682 h 2012"/>
                <a:gd name="T90" fmla="*/ 1251 w 1289"/>
                <a:gd name="T91" fmla="*/ 1676 h 2012"/>
                <a:gd name="T92" fmla="*/ 1232 w 1289"/>
                <a:gd name="T93" fmla="*/ 167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9" h="2012">
                  <a:moveTo>
                    <a:pt x="1232" y="1674"/>
                  </a:moveTo>
                  <a:lnTo>
                    <a:pt x="365" y="1674"/>
                  </a:lnTo>
                  <a:lnTo>
                    <a:pt x="365" y="1172"/>
                  </a:lnTo>
                  <a:lnTo>
                    <a:pt x="1122" y="1172"/>
                  </a:lnTo>
                  <a:lnTo>
                    <a:pt x="1128" y="1172"/>
                  </a:lnTo>
                  <a:lnTo>
                    <a:pt x="1135" y="1171"/>
                  </a:lnTo>
                  <a:lnTo>
                    <a:pt x="1141" y="1170"/>
                  </a:lnTo>
                  <a:lnTo>
                    <a:pt x="1146" y="1168"/>
                  </a:lnTo>
                  <a:lnTo>
                    <a:pt x="1151" y="1166"/>
                  </a:lnTo>
                  <a:lnTo>
                    <a:pt x="1156" y="1164"/>
                  </a:lnTo>
                  <a:lnTo>
                    <a:pt x="1160" y="1161"/>
                  </a:lnTo>
                  <a:lnTo>
                    <a:pt x="1164" y="1157"/>
                  </a:lnTo>
                  <a:lnTo>
                    <a:pt x="1168" y="1153"/>
                  </a:lnTo>
                  <a:lnTo>
                    <a:pt x="1171" y="1149"/>
                  </a:lnTo>
                  <a:lnTo>
                    <a:pt x="1173" y="1144"/>
                  </a:lnTo>
                  <a:lnTo>
                    <a:pt x="1175" y="1139"/>
                  </a:lnTo>
                  <a:lnTo>
                    <a:pt x="1177" y="1134"/>
                  </a:lnTo>
                  <a:lnTo>
                    <a:pt x="1178" y="1128"/>
                  </a:lnTo>
                  <a:lnTo>
                    <a:pt x="1179" y="1122"/>
                  </a:lnTo>
                  <a:lnTo>
                    <a:pt x="1179" y="1114"/>
                  </a:lnTo>
                  <a:lnTo>
                    <a:pt x="1179" y="893"/>
                  </a:lnTo>
                  <a:lnTo>
                    <a:pt x="1179" y="886"/>
                  </a:lnTo>
                  <a:lnTo>
                    <a:pt x="1178" y="880"/>
                  </a:lnTo>
                  <a:lnTo>
                    <a:pt x="1177" y="874"/>
                  </a:lnTo>
                  <a:lnTo>
                    <a:pt x="1175" y="868"/>
                  </a:lnTo>
                  <a:lnTo>
                    <a:pt x="1173" y="863"/>
                  </a:lnTo>
                  <a:lnTo>
                    <a:pt x="1171" y="859"/>
                  </a:lnTo>
                  <a:lnTo>
                    <a:pt x="1168" y="854"/>
                  </a:lnTo>
                  <a:lnTo>
                    <a:pt x="1164" y="850"/>
                  </a:lnTo>
                  <a:lnTo>
                    <a:pt x="1160" y="847"/>
                  </a:lnTo>
                  <a:lnTo>
                    <a:pt x="1156" y="844"/>
                  </a:lnTo>
                  <a:lnTo>
                    <a:pt x="1151" y="841"/>
                  </a:lnTo>
                  <a:lnTo>
                    <a:pt x="1146" y="839"/>
                  </a:lnTo>
                  <a:lnTo>
                    <a:pt x="1141" y="838"/>
                  </a:lnTo>
                  <a:lnTo>
                    <a:pt x="1135" y="836"/>
                  </a:lnTo>
                  <a:lnTo>
                    <a:pt x="1128" y="836"/>
                  </a:lnTo>
                  <a:lnTo>
                    <a:pt x="1122" y="835"/>
                  </a:lnTo>
                  <a:lnTo>
                    <a:pt x="365" y="835"/>
                  </a:lnTo>
                  <a:lnTo>
                    <a:pt x="365" y="338"/>
                  </a:lnTo>
                  <a:lnTo>
                    <a:pt x="1193" y="338"/>
                  </a:lnTo>
                  <a:lnTo>
                    <a:pt x="1199" y="338"/>
                  </a:lnTo>
                  <a:lnTo>
                    <a:pt x="1206" y="337"/>
                  </a:lnTo>
                  <a:lnTo>
                    <a:pt x="1212" y="336"/>
                  </a:lnTo>
                  <a:lnTo>
                    <a:pt x="1218" y="334"/>
                  </a:lnTo>
                  <a:lnTo>
                    <a:pt x="1223" y="332"/>
                  </a:lnTo>
                  <a:lnTo>
                    <a:pt x="1228" y="330"/>
                  </a:lnTo>
                  <a:lnTo>
                    <a:pt x="1232" y="327"/>
                  </a:lnTo>
                  <a:lnTo>
                    <a:pt x="1236" y="324"/>
                  </a:lnTo>
                  <a:lnTo>
                    <a:pt x="1239" y="320"/>
                  </a:lnTo>
                  <a:lnTo>
                    <a:pt x="1242" y="316"/>
                  </a:lnTo>
                  <a:lnTo>
                    <a:pt x="1245" y="311"/>
                  </a:lnTo>
                  <a:lnTo>
                    <a:pt x="1247" y="307"/>
                  </a:lnTo>
                  <a:lnTo>
                    <a:pt x="1249" y="300"/>
                  </a:lnTo>
                  <a:lnTo>
                    <a:pt x="1250" y="295"/>
                  </a:lnTo>
                  <a:lnTo>
                    <a:pt x="1251" y="289"/>
                  </a:lnTo>
                  <a:lnTo>
                    <a:pt x="1251" y="283"/>
                  </a:lnTo>
                  <a:lnTo>
                    <a:pt x="1251" y="59"/>
                  </a:lnTo>
                  <a:lnTo>
                    <a:pt x="1251" y="52"/>
                  </a:lnTo>
                  <a:lnTo>
                    <a:pt x="1250" y="46"/>
                  </a:lnTo>
                  <a:lnTo>
                    <a:pt x="1249" y="40"/>
                  </a:lnTo>
                  <a:lnTo>
                    <a:pt x="1247" y="34"/>
                  </a:lnTo>
                  <a:lnTo>
                    <a:pt x="1245" y="29"/>
                  </a:lnTo>
                  <a:lnTo>
                    <a:pt x="1243" y="24"/>
                  </a:lnTo>
                  <a:lnTo>
                    <a:pt x="1240" y="20"/>
                  </a:lnTo>
                  <a:lnTo>
                    <a:pt x="1236" y="16"/>
                  </a:lnTo>
                  <a:lnTo>
                    <a:pt x="1232" y="13"/>
                  </a:lnTo>
                  <a:lnTo>
                    <a:pt x="1228" y="10"/>
                  </a:lnTo>
                  <a:lnTo>
                    <a:pt x="1223" y="7"/>
                  </a:lnTo>
                  <a:lnTo>
                    <a:pt x="1218" y="4"/>
                  </a:lnTo>
                  <a:lnTo>
                    <a:pt x="1213" y="2"/>
                  </a:lnTo>
                  <a:lnTo>
                    <a:pt x="1206" y="1"/>
                  </a:lnTo>
                  <a:lnTo>
                    <a:pt x="1199" y="1"/>
                  </a:lnTo>
                  <a:lnTo>
                    <a:pt x="1193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6" y="3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2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8" y="25"/>
                  </a:lnTo>
                  <a:lnTo>
                    <a:pt x="5" y="29"/>
                  </a:lnTo>
                  <a:lnTo>
                    <a:pt x="3" y="35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0" y="1960"/>
                  </a:lnTo>
                  <a:lnTo>
                    <a:pt x="0" y="1966"/>
                  </a:lnTo>
                  <a:lnTo>
                    <a:pt x="2" y="1972"/>
                  </a:lnTo>
                  <a:lnTo>
                    <a:pt x="3" y="1978"/>
                  </a:lnTo>
                  <a:lnTo>
                    <a:pt x="5" y="1983"/>
                  </a:lnTo>
                  <a:lnTo>
                    <a:pt x="8" y="1987"/>
                  </a:lnTo>
                  <a:lnTo>
                    <a:pt x="11" y="1992"/>
                  </a:lnTo>
                  <a:lnTo>
                    <a:pt x="14" y="1996"/>
                  </a:lnTo>
                  <a:lnTo>
                    <a:pt x="18" y="1999"/>
                  </a:lnTo>
                  <a:lnTo>
                    <a:pt x="22" y="2002"/>
                  </a:lnTo>
                  <a:lnTo>
                    <a:pt x="26" y="2005"/>
                  </a:lnTo>
                  <a:lnTo>
                    <a:pt x="31" y="2008"/>
                  </a:lnTo>
                  <a:lnTo>
                    <a:pt x="36" y="2010"/>
                  </a:lnTo>
                  <a:lnTo>
                    <a:pt x="42" y="2011"/>
                  </a:lnTo>
                  <a:lnTo>
                    <a:pt x="48" y="2012"/>
                  </a:lnTo>
                  <a:lnTo>
                    <a:pt x="54" y="2012"/>
                  </a:lnTo>
                  <a:lnTo>
                    <a:pt x="1232" y="2012"/>
                  </a:lnTo>
                  <a:lnTo>
                    <a:pt x="1239" y="2012"/>
                  </a:lnTo>
                  <a:lnTo>
                    <a:pt x="1245" y="2011"/>
                  </a:lnTo>
                  <a:lnTo>
                    <a:pt x="1251" y="2010"/>
                  </a:lnTo>
                  <a:lnTo>
                    <a:pt x="1256" y="2008"/>
                  </a:lnTo>
                  <a:lnTo>
                    <a:pt x="1261" y="2005"/>
                  </a:lnTo>
                  <a:lnTo>
                    <a:pt x="1266" y="2002"/>
                  </a:lnTo>
                  <a:lnTo>
                    <a:pt x="1270" y="1999"/>
                  </a:lnTo>
                  <a:lnTo>
                    <a:pt x="1274" y="1996"/>
                  </a:lnTo>
                  <a:lnTo>
                    <a:pt x="1278" y="1992"/>
                  </a:lnTo>
                  <a:lnTo>
                    <a:pt x="1281" y="1988"/>
                  </a:lnTo>
                  <a:lnTo>
                    <a:pt x="1283" y="1983"/>
                  </a:lnTo>
                  <a:lnTo>
                    <a:pt x="1285" y="1978"/>
                  </a:lnTo>
                  <a:lnTo>
                    <a:pt x="1287" y="1972"/>
                  </a:lnTo>
                  <a:lnTo>
                    <a:pt x="1288" y="1966"/>
                  </a:lnTo>
                  <a:lnTo>
                    <a:pt x="1289" y="1960"/>
                  </a:lnTo>
                  <a:lnTo>
                    <a:pt x="1289" y="1953"/>
                  </a:lnTo>
                  <a:lnTo>
                    <a:pt x="1289" y="1729"/>
                  </a:lnTo>
                  <a:lnTo>
                    <a:pt x="1289" y="1723"/>
                  </a:lnTo>
                  <a:lnTo>
                    <a:pt x="1288" y="1717"/>
                  </a:lnTo>
                  <a:lnTo>
                    <a:pt x="1287" y="1712"/>
                  </a:lnTo>
                  <a:lnTo>
                    <a:pt x="1285" y="1706"/>
                  </a:lnTo>
                  <a:lnTo>
                    <a:pt x="1283" y="1701"/>
                  </a:lnTo>
                  <a:lnTo>
                    <a:pt x="1281" y="1696"/>
                  </a:lnTo>
                  <a:lnTo>
                    <a:pt x="1278" y="1692"/>
                  </a:lnTo>
                  <a:lnTo>
                    <a:pt x="1274" y="1688"/>
                  </a:lnTo>
                  <a:lnTo>
                    <a:pt x="1270" y="1685"/>
                  </a:lnTo>
                  <a:lnTo>
                    <a:pt x="1266" y="1682"/>
                  </a:lnTo>
                  <a:lnTo>
                    <a:pt x="1261" y="1680"/>
                  </a:lnTo>
                  <a:lnTo>
                    <a:pt x="1256" y="1678"/>
                  </a:lnTo>
                  <a:lnTo>
                    <a:pt x="1251" y="1676"/>
                  </a:lnTo>
                  <a:lnTo>
                    <a:pt x="1245" y="1675"/>
                  </a:lnTo>
                  <a:lnTo>
                    <a:pt x="1238" y="1674"/>
                  </a:lnTo>
                  <a:lnTo>
                    <a:pt x="1232" y="167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317"/>
            <p:cNvSpPr>
              <a:spLocks noEditPoints="1"/>
            </p:cNvSpPr>
            <p:nvPr userDrawn="1"/>
          </p:nvSpPr>
          <p:spPr bwMode="auto">
            <a:xfrm>
              <a:off x="755" y="4034"/>
              <a:ext cx="61" cy="84"/>
            </a:xfrm>
            <a:custGeom>
              <a:avLst/>
              <a:gdLst>
                <a:gd name="T0" fmla="*/ 49 w 1459"/>
                <a:gd name="T1" fmla="*/ 1 h 2012"/>
                <a:gd name="T2" fmla="*/ 32 w 1459"/>
                <a:gd name="T3" fmla="*/ 4 h 2012"/>
                <a:gd name="T4" fmla="*/ 19 w 1459"/>
                <a:gd name="T5" fmla="*/ 13 h 2012"/>
                <a:gd name="T6" fmla="*/ 9 w 1459"/>
                <a:gd name="T7" fmla="*/ 25 h 2012"/>
                <a:gd name="T8" fmla="*/ 3 w 1459"/>
                <a:gd name="T9" fmla="*/ 40 h 2012"/>
                <a:gd name="T10" fmla="*/ 0 w 1459"/>
                <a:gd name="T11" fmla="*/ 59 h 2012"/>
                <a:gd name="T12" fmla="*/ 1 w 1459"/>
                <a:gd name="T13" fmla="*/ 1966 h 2012"/>
                <a:gd name="T14" fmla="*/ 6 w 1459"/>
                <a:gd name="T15" fmla="*/ 1983 h 2012"/>
                <a:gd name="T16" fmla="*/ 15 w 1459"/>
                <a:gd name="T17" fmla="*/ 1996 h 2012"/>
                <a:gd name="T18" fmla="*/ 27 w 1459"/>
                <a:gd name="T19" fmla="*/ 2005 h 2012"/>
                <a:gd name="T20" fmla="*/ 43 w 1459"/>
                <a:gd name="T21" fmla="*/ 2011 h 2012"/>
                <a:gd name="T22" fmla="*/ 308 w 1459"/>
                <a:gd name="T23" fmla="*/ 2012 h 2012"/>
                <a:gd name="T24" fmla="*/ 327 w 1459"/>
                <a:gd name="T25" fmla="*/ 2010 h 2012"/>
                <a:gd name="T26" fmla="*/ 341 w 1459"/>
                <a:gd name="T27" fmla="*/ 2002 h 2012"/>
                <a:gd name="T28" fmla="*/ 352 w 1459"/>
                <a:gd name="T29" fmla="*/ 1992 h 2012"/>
                <a:gd name="T30" fmla="*/ 360 w 1459"/>
                <a:gd name="T31" fmla="*/ 1978 h 2012"/>
                <a:gd name="T32" fmla="*/ 363 w 1459"/>
                <a:gd name="T33" fmla="*/ 1960 h 2012"/>
                <a:gd name="T34" fmla="*/ 751 w 1459"/>
                <a:gd name="T35" fmla="*/ 1386 h 2012"/>
                <a:gd name="T36" fmla="*/ 871 w 1459"/>
                <a:gd name="T37" fmla="*/ 1379 h 2012"/>
                <a:gd name="T38" fmla="*/ 981 w 1459"/>
                <a:gd name="T39" fmla="*/ 1360 h 2012"/>
                <a:gd name="T40" fmla="*/ 1081 w 1459"/>
                <a:gd name="T41" fmla="*/ 1326 h 2012"/>
                <a:gd name="T42" fmla="*/ 1169 w 1459"/>
                <a:gd name="T43" fmla="*/ 1282 h 2012"/>
                <a:gd name="T44" fmla="*/ 1247 w 1459"/>
                <a:gd name="T45" fmla="*/ 1224 h 2012"/>
                <a:gd name="T46" fmla="*/ 1313 w 1459"/>
                <a:gd name="T47" fmla="*/ 1155 h 2012"/>
                <a:gd name="T48" fmla="*/ 1368 w 1459"/>
                <a:gd name="T49" fmla="*/ 1075 h 2012"/>
                <a:gd name="T50" fmla="*/ 1410 w 1459"/>
                <a:gd name="T51" fmla="*/ 984 h 2012"/>
                <a:gd name="T52" fmla="*/ 1439 w 1459"/>
                <a:gd name="T53" fmla="*/ 882 h 2012"/>
                <a:gd name="T54" fmla="*/ 1456 w 1459"/>
                <a:gd name="T55" fmla="*/ 772 h 2012"/>
                <a:gd name="T56" fmla="*/ 1458 w 1459"/>
                <a:gd name="T57" fmla="*/ 652 h 2012"/>
                <a:gd name="T58" fmla="*/ 1446 w 1459"/>
                <a:gd name="T59" fmla="*/ 538 h 2012"/>
                <a:gd name="T60" fmla="*/ 1421 w 1459"/>
                <a:gd name="T61" fmla="*/ 434 h 2012"/>
                <a:gd name="T62" fmla="*/ 1383 w 1459"/>
                <a:gd name="T63" fmla="*/ 340 h 2012"/>
                <a:gd name="T64" fmla="*/ 1334 w 1459"/>
                <a:gd name="T65" fmla="*/ 257 h 2012"/>
                <a:gd name="T66" fmla="*/ 1271 w 1459"/>
                <a:gd name="T67" fmla="*/ 184 h 2012"/>
                <a:gd name="T68" fmla="*/ 1196 w 1459"/>
                <a:gd name="T69" fmla="*/ 123 h 2012"/>
                <a:gd name="T70" fmla="*/ 1112 w 1459"/>
                <a:gd name="T71" fmla="*/ 73 h 2012"/>
                <a:gd name="T72" fmla="*/ 1015 w 1459"/>
                <a:gd name="T73" fmla="*/ 37 h 2012"/>
                <a:gd name="T74" fmla="*/ 909 w 1459"/>
                <a:gd name="T75" fmla="*/ 13 h 2012"/>
                <a:gd name="T76" fmla="*/ 792 w 1459"/>
                <a:gd name="T77" fmla="*/ 1 h 2012"/>
                <a:gd name="T78" fmla="*/ 364 w 1459"/>
                <a:gd name="T79" fmla="*/ 344 h 2012"/>
                <a:gd name="T80" fmla="*/ 760 w 1459"/>
                <a:gd name="T81" fmla="*/ 345 h 2012"/>
                <a:gd name="T82" fmla="*/ 824 w 1459"/>
                <a:gd name="T83" fmla="*/ 352 h 2012"/>
                <a:gd name="T84" fmla="*/ 880 w 1459"/>
                <a:gd name="T85" fmla="*/ 364 h 2012"/>
                <a:gd name="T86" fmla="*/ 930 w 1459"/>
                <a:gd name="T87" fmla="*/ 383 h 2012"/>
                <a:gd name="T88" fmla="*/ 973 w 1459"/>
                <a:gd name="T89" fmla="*/ 408 h 2012"/>
                <a:gd name="T90" fmla="*/ 1008 w 1459"/>
                <a:gd name="T91" fmla="*/ 438 h 2012"/>
                <a:gd name="T92" fmla="*/ 1036 w 1459"/>
                <a:gd name="T93" fmla="*/ 476 h 2012"/>
                <a:gd name="T94" fmla="*/ 1058 w 1459"/>
                <a:gd name="T95" fmla="*/ 520 h 2012"/>
                <a:gd name="T96" fmla="*/ 1074 w 1459"/>
                <a:gd name="T97" fmla="*/ 570 h 2012"/>
                <a:gd name="T98" fmla="*/ 1084 w 1459"/>
                <a:gd name="T99" fmla="*/ 628 h 2012"/>
                <a:gd name="T100" fmla="*/ 1087 w 1459"/>
                <a:gd name="T101" fmla="*/ 692 h 2012"/>
                <a:gd name="T102" fmla="*/ 1084 w 1459"/>
                <a:gd name="T103" fmla="*/ 757 h 2012"/>
                <a:gd name="T104" fmla="*/ 1074 w 1459"/>
                <a:gd name="T105" fmla="*/ 814 h 2012"/>
                <a:gd name="T106" fmla="*/ 1058 w 1459"/>
                <a:gd name="T107" fmla="*/ 866 h 2012"/>
                <a:gd name="T108" fmla="*/ 1036 w 1459"/>
                <a:gd name="T109" fmla="*/ 910 h 2012"/>
                <a:gd name="T110" fmla="*/ 1008 w 1459"/>
                <a:gd name="T111" fmla="*/ 948 h 2012"/>
                <a:gd name="T112" fmla="*/ 973 w 1459"/>
                <a:gd name="T113" fmla="*/ 979 h 2012"/>
                <a:gd name="T114" fmla="*/ 930 w 1459"/>
                <a:gd name="T115" fmla="*/ 1004 h 2012"/>
                <a:gd name="T116" fmla="*/ 880 w 1459"/>
                <a:gd name="T117" fmla="*/ 1022 h 2012"/>
                <a:gd name="T118" fmla="*/ 824 w 1459"/>
                <a:gd name="T119" fmla="*/ 1035 h 2012"/>
                <a:gd name="T120" fmla="*/ 760 w 1459"/>
                <a:gd name="T121" fmla="*/ 1042 h 2012"/>
                <a:gd name="T122" fmla="*/ 364 w 1459"/>
                <a:gd name="T123" fmla="*/ 1044 h 2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2012">
                  <a:moveTo>
                    <a:pt x="751" y="0"/>
                  </a:moveTo>
                  <a:lnTo>
                    <a:pt x="55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9" y="25"/>
                  </a:lnTo>
                  <a:lnTo>
                    <a:pt x="6" y="29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6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0" y="1953"/>
                  </a:lnTo>
                  <a:lnTo>
                    <a:pt x="1" y="1960"/>
                  </a:lnTo>
                  <a:lnTo>
                    <a:pt x="1" y="1966"/>
                  </a:lnTo>
                  <a:lnTo>
                    <a:pt x="3" y="1972"/>
                  </a:lnTo>
                  <a:lnTo>
                    <a:pt x="4" y="1978"/>
                  </a:lnTo>
                  <a:lnTo>
                    <a:pt x="6" y="1983"/>
                  </a:lnTo>
                  <a:lnTo>
                    <a:pt x="9" y="1987"/>
                  </a:lnTo>
                  <a:lnTo>
                    <a:pt x="12" y="1992"/>
                  </a:lnTo>
                  <a:lnTo>
                    <a:pt x="15" y="1996"/>
                  </a:lnTo>
                  <a:lnTo>
                    <a:pt x="19" y="1999"/>
                  </a:lnTo>
                  <a:lnTo>
                    <a:pt x="23" y="2002"/>
                  </a:lnTo>
                  <a:lnTo>
                    <a:pt x="27" y="2005"/>
                  </a:lnTo>
                  <a:lnTo>
                    <a:pt x="32" y="2008"/>
                  </a:lnTo>
                  <a:lnTo>
                    <a:pt x="37" y="2010"/>
                  </a:lnTo>
                  <a:lnTo>
                    <a:pt x="43" y="2011"/>
                  </a:lnTo>
                  <a:lnTo>
                    <a:pt x="49" y="2012"/>
                  </a:lnTo>
                  <a:lnTo>
                    <a:pt x="55" y="2012"/>
                  </a:lnTo>
                  <a:lnTo>
                    <a:pt x="308" y="2012"/>
                  </a:lnTo>
                  <a:lnTo>
                    <a:pt x="314" y="2012"/>
                  </a:lnTo>
                  <a:lnTo>
                    <a:pt x="321" y="2011"/>
                  </a:lnTo>
                  <a:lnTo>
                    <a:pt x="327" y="2010"/>
                  </a:lnTo>
                  <a:lnTo>
                    <a:pt x="332" y="2008"/>
                  </a:lnTo>
                  <a:lnTo>
                    <a:pt x="337" y="2005"/>
                  </a:lnTo>
                  <a:lnTo>
                    <a:pt x="341" y="2002"/>
                  </a:lnTo>
                  <a:lnTo>
                    <a:pt x="345" y="1999"/>
                  </a:lnTo>
                  <a:lnTo>
                    <a:pt x="349" y="1996"/>
                  </a:lnTo>
                  <a:lnTo>
                    <a:pt x="352" y="1992"/>
                  </a:lnTo>
                  <a:lnTo>
                    <a:pt x="355" y="1987"/>
                  </a:lnTo>
                  <a:lnTo>
                    <a:pt x="358" y="1983"/>
                  </a:lnTo>
                  <a:lnTo>
                    <a:pt x="360" y="1978"/>
                  </a:lnTo>
                  <a:lnTo>
                    <a:pt x="362" y="1972"/>
                  </a:lnTo>
                  <a:lnTo>
                    <a:pt x="363" y="1966"/>
                  </a:lnTo>
                  <a:lnTo>
                    <a:pt x="363" y="1960"/>
                  </a:lnTo>
                  <a:lnTo>
                    <a:pt x="364" y="1953"/>
                  </a:lnTo>
                  <a:lnTo>
                    <a:pt x="364" y="1386"/>
                  </a:lnTo>
                  <a:lnTo>
                    <a:pt x="751" y="1386"/>
                  </a:lnTo>
                  <a:lnTo>
                    <a:pt x="792" y="1385"/>
                  </a:lnTo>
                  <a:lnTo>
                    <a:pt x="833" y="1383"/>
                  </a:lnTo>
                  <a:lnTo>
                    <a:pt x="871" y="1379"/>
                  </a:lnTo>
                  <a:lnTo>
                    <a:pt x="909" y="1374"/>
                  </a:lnTo>
                  <a:lnTo>
                    <a:pt x="945" y="1368"/>
                  </a:lnTo>
                  <a:lnTo>
                    <a:pt x="981" y="1360"/>
                  </a:lnTo>
                  <a:lnTo>
                    <a:pt x="1015" y="1350"/>
                  </a:lnTo>
                  <a:lnTo>
                    <a:pt x="1048" y="1338"/>
                  </a:lnTo>
                  <a:lnTo>
                    <a:pt x="1081" y="1326"/>
                  </a:lnTo>
                  <a:lnTo>
                    <a:pt x="1112" y="1313"/>
                  </a:lnTo>
                  <a:lnTo>
                    <a:pt x="1141" y="1298"/>
                  </a:lnTo>
                  <a:lnTo>
                    <a:pt x="1169" y="1282"/>
                  </a:lnTo>
                  <a:lnTo>
                    <a:pt x="1196" y="1263"/>
                  </a:lnTo>
                  <a:lnTo>
                    <a:pt x="1223" y="1244"/>
                  </a:lnTo>
                  <a:lnTo>
                    <a:pt x="1247" y="1224"/>
                  </a:lnTo>
                  <a:lnTo>
                    <a:pt x="1271" y="1203"/>
                  </a:lnTo>
                  <a:lnTo>
                    <a:pt x="1293" y="1179"/>
                  </a:lnTo>
                  <a:lnTo>
                    <a:pt x="1313" y="1155"/>
                  </a:lnTo>
                  <a:lnTo>
                    <a:pt x="1334" y="1130"/>
                  </a:lnTo>
                  <a:lnTo>
                    <a:pt x="1352" y="1102"/>
                  </a:lnTo>
                  <a:lnTo>
                    <a:pt x="1368" y="1075"/>
                  </a:lnTo>
                  <a:lnTo>
                    <a:pt x="1383" y="1046"/>
                  </a:lnTo>
                  <a:lnTo>
                    <a:pt x="1397" y="1015"/>
                  </a:lnTo>
                  <a:lnTo>
                    <a:pt x="1410" y="984"/>
                  </a:lnTo>
                  <a:lnTo>
                    <a:pt x="1421" y="951"/>
                  </a:lnTo>
                  <a:lnTo>
                    <a:pt x="1431" y="918"/>
                  </a:lnTo>
                  <a:lnTo>
                    <a:pt x="1439" y="882"/>
                  </a:lnTo>
                  <a:lnTo>
                    <a:pt x="1446" y="847"/>
                  </a:lnTo>
                  <a:lnTo>
                    <a:pt x="1451" y="809"/>
                  </a:lnTo>
                  <a:lnTo>
                    <a:pt x="1456" y="772"/>
                  </a:lnTo>
                  <a:lnTo>
                    <a:pt x="1458" y="732"/>
                  </a:lnTo>
                  <a:lnTo>
                    <a:pt x="1459" y="692"/>
                  </a:lnTo>
                  <a:lnTo>
                    <a:pt x="1458" y="652"/>
                  </a:lnTo>
                  <a:lnTo>
                    <a:pt x="1456" y="613"/>
                  </a:lnTo>
                  <a:lnTo>
                    <a:pt x="1451" y="575"/>
                  </a:lnTo>
                  <a:lnTo>
                    <a:pt x="1446" y="538"/>
                  </a:lnTo>
                  <a:lnTo>
                    <a:pt x="1439" y="502"/>
                  </a:lnTo>
                  <a:lnTo>
                    <a:pt x="1431" y="468"/>
                  </a:lnTo>
                  <a:lnTo>
                    <a:pt x="1421" y="434"/>
                  </a:lnTo>
                  <a:lnTo>
                    <a:pt x="1410" y="402"/>
                  </a:lnTo>
                  <a:lnTo>
                    <a:pt x="1397" y="370"/>
                  </a:lnTo>
                  <a:lnTo>
                    <a:pt x="1383" y="340"/>
                  </a:lnTo>
                  <a:lnTo>
                    <a:pt x="1368" y="311"/>
                  </a:lnTo>
                  <a:lnTo>
                    <a:pt x="1352" y="283"/>
                  </a:lnTo>
                  <a:lnTo>
                    <a:pt x="1334" y="257"/>
                  </a:lnTo>
                  <a:lnTo>
                    <a:pt x="1313" y="232"/>
                  </a:lnTo>
                  <a:lnTo>
                    <a:pt x="1293" y="207"/>
                  </a:lnTo>
                  <a:lnTo>
                    <a:pt x="1271" y="184"/>
                  </a:lnTo>
                  <a:lnTo>
                    <a:pt x="1247" y="163"/>
                  </a:lnTo>
                  <a:lnTo>
                    <a:pt x="1223" y="142"/>
                  </a:lnTo>
                  <a:lnTo>
                    <a:pt x="1196" y="123"/>
                  </a:lnTo>
                  <a:lnTo>
                    <a:pt x="1169" y="106"/>
                  </a:lnTo>
                  <a:lnTo>
                    <a:pt x="1141" y="89"/>
                  </a:lnTo>
                  <a:lnTo>
                    <a:pt x="1112" y="73"/>
                  </a:lnTo>
                  <a:lnTo>
                    <a:pt x="1081" y="60"/>
                  </a:lnTo>
                  <a:lnTo>
                    <a:pt x="1048" y="48"/>
                  </a:lnTo>
                  <a:lnTo>
                    <a:pt x="1015" y="37"/>
                  </a:lnTo>
                  <a:lnTo>
                    <a:pt x="981" y="28"/>
                  </a:lnTo>
                  <a:lnTo>
                    <a:pt x="945" y="20"/>
                  </a:lnTo>
                  <a:lnTo>
                    <a:pt x="909" y="13"/>
                  </a:lnTo>
                  <a:lnTo>
                    <a:pt x="871" y="8"/>
                  </a:lnTo>
                  <a:lnTo>
                    <a:pt x="833" y="3"/>
                  </a:lnTo>
                  <a:lnTo>
                    <a:pt x="792" y="1"/>
                  </a:lnTo>
                  <a:lnTo>
                    <a:pt x="751" y="0"/>
                  </a:lnTo>
                  <a:lnTo>
                    <a:pt x="751" y="0"/>
                  </a:lnTo>
                  <a:close/>
                  <a:moveTo>
                    <a:pt x="364" y="344"/>
                  </a:moveTo>
                  <a:lnTo>
                    <a:pt x="713" y="344"/>
                  </a:lnTo>
                  <a:lnTo>
                    <a:pt x="737" y="344"/>
                  </a:lnTo>
                  <a:lnTo>
                    <a:pt x="760" y="345"/>
                  </a:lnTo>
                  <a:lnTo>
                    <a:pt x="782" y="346"/>
                  </a:lnTo>
                  <a:lnTo>
                    <a:pt x="803" y="349"/>
                  </a:lnTo>
                  <a:lnTo>
                    <a:pt x="824" y="352"/>
                  </a:lnTo>
                  <a:lnTo>
                    <a:pt x="844" y="355"/>
                  </a:lnTo>
                  <a:lnTo>
                    <a:pt x="862" y="359"/>
                  </a:lnTo>
                  <a:lnTo>
                    <a:pt x="880" y="364"/>
                  </a:lnTo>
                  <a:lnTo>
                    <a:pt x="898" y="369"/>
                  </a:lnTo>
                  <a:lnTo>
                    <a:pt x="914" y="377"/>
                  </a:lnTo>
                  <a:lnTo>
                    <a:pt x="930" y="383"/>
                  </a:lnTo>
                  <a:lnTo>
                    <a:pt x="944" y="391"/>
                  </a:lnTo>
                  <a:lnTo>
                    <a:pt x="959" y="399"/>
                  </a:lnTo>
                  <a:lnTo>
                    <a:pt x="973" y="408"/>
                  </a:lnTo>
                  <a:lnTo>
                    <a:pt x="985" y="417"/>
                  </a:lnTo>
                  <a:lnTo>
                    <a:pt x="997" y="427"/>
                  </a:lnTo>
                  <a:lnTo>
                    <a:pt x="1008" y="438"/>
                  </a:lnTo>
                  <a:lnTo>
                    <a:pt x="1018" y="451"/>
                  </a:lnTo>
                  <a:lnTo>
                    <a:pt x="1028" y="463"/>
                  </a:lnTo>
                  <a:lnTo>
                    <a:pt x="1036" y="476"/>
                  </a:lnTo>
                  <a:lnTo>
                    <a:pt x="1045" y="490"/>
                  </a:lnTo>
                  <a:lnTo>
                    <a:pt x="1052" y="504"/>
                  </a:lnTo>
                  <a:lnTo>
                    <a:pt x="1058" y="520"/>
                  </a:lnTo>
                  <a:lnTo>
                    <a:pt x="1064" y="536"/>
                  </a:lnTo>
                  <a:lnTo>
                    <a:pt x="1069" y="553"/>
                  </a:lnTo>
                  <a:lnTo>
                    <a:pt x="1074" y="570"/>
                  </a:lnTo>
                  <a:lnTo>
                    <a:pt x="1079" y="589"/>
                  </a:lnTo>
                  <a:lnTo>
                    <a:pt x="1082" y="608"/>
                  </a:lnTo>
                  <a:lnTo>
                    <a:pt x="1084" y="628"/>
                  </a:lnTo>
                  <a:lnTo>
                    <a:pt x="1086" y="648"/>
                  </a:lnTo>
                  <a:lnTo>
                    <a:pt x="1087" y="670"/>
                  </a:lnTo>
                  <a:lnTo>
                    <a:pt x="1087" y="692"/>
                  </a:lnTo>
                  <a:lnTo>
                    <a:pt x="1087" y="714"/>
                  </a:lnTo>
                  <a:lnTo>
                    <a:pt x="1086" y="736"/>
                  </a:lnTo>
                  <a:lnTo>
                    <a:pt x="1084" y="757"/>
                  </a:lnTo>
                  <a:lnTo>
                    <a:pt x="1082" y="777"/>
                  </a:lnTo>
                  <a:lnTo>
                    <a:pt x="1079" y="796"/>
                  </a:lnTo>
                  <a:lnTo>
                    <a:pt x="1074" y="814"/>
                  </a:lnTo>
                  <a:lnTo>
                    <a:pt x="1069" y="833"/>
                  </a:lnTo>
                  <a:lnTo>
                    <a:pt x="1064" y="850"/>
                  </a:lnTo>
                  <a:lnTo>
                    <a:pt x="1058" y="866"/>
                  </a:lnTo>
                  <a:lnTo>
                    <a:pt x="1052" y="881"/>
                  </a:lnTo>
                  <a:lnTo>
                    <a:pt x="1045" y="897"/>
                  </a:lnTo>
                  <a:lnTo>
                    <a:pt x="1036" y="910"/>
                  </a:lnTo>
                  <a:lnTo>
                    <a:pt x="1028" y="923"/>
                  </a:lnTo>
                  <a:lnTo>
                    <a:pt x="1018" y="936"/>
                  </a:lnTo>
                  <a:lnTo>
                    <a:pt x="1008" y="948"/>
                  </a:lnTo>
                  <a:lnTo>
                    <a:pt x="997" y="958"/>
                  </a:lnTo>
                  <a:lnTo>
                    <a:pt x="985" y="970"/>
                  </a:lnTo>
                  <a:lnTo>
                    <a:pt x="973" y="979"/>
                  </a:lnTo>
                  <a:lnTo>
                    <a:pt x="959" y="988"/>
                  </a:lnTo>
                  <a:lnTo>
                    <a:pt x="944" y="996"/>
                  </a:lnTo>
                  <a:lnTo>
                    <a:pt x="930" y="1004"/>
                  </a:lnTo>
                  <a:lnTo>
                    <a:pt x="914" y="1011"/>
                  </a:lnTo>
                  <a:lnTo>
                    <a:pt x="898" y="1017"/>
                  </a:lnTo>
                  <a:lnTo>
                    <a:pt x="880" y="1022"/>
                  </a:lnTo>
                  <a:lnTo>
                    <a:pt x="862" y="1027"/>
                  </a:lnTo>
                  <a:lnTo>
                    <a:pt x="844" y="1031"/>
                  </a:lnTo>
                  <a:lnTo>
                    <a:pt x="824" y="1035"/>
                  </a:lnTo>
                  <a:lnTo>
                    <a:pt x="803" y="1038"/>
                  </a:lnTo>
                  <a:lnTo>
                    <a:pt x="782" y="1040"/>
                  </a:lnTo>
                  <a:lnTo>
                    <a:pt x="760" y="1042"/>
                  </a:lnTo>
                  <a:lnTo>
                    <a:pt x="737" y="1044"/>
                  </a:lnTo>
                  <a:lnTo>
                    <a:pt x="713" y="1044"/>
                  </a:lnTo>
                  <a:lnTo>
                    <a:pt x="364" y="1044"/>
                  </a:lnTo>
                  <a:lnTo>
                    <a:pt x="364" y="3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18"/>
            <p:cNvSpPr>
              <a:spLocks noEditPoints="1"/>
            </p:cNvSpPr>
            <p:nvPr userDrawn="1"/>
          </p:nvSpPr>
          <p:spPr bwMode="auto">
            <a:xfrm>
              <a:off x="442" y="4091"/>
              <a:ext cx="62" cy="56"/>
            </a:xfrm>
            <a:custGeom>
              <a:avLst/>
              <a:gdLst>
                <a:gd name="T0" fmla="*/ 1152 w 1502"/>
                <a:gd name="T1" fmla="*/ 1184 h 1340"/>
                <a:gd name="T2" fmla="*/ 1265 w 1502"/>
                <a:gd name="T3" fmla="*/ 1098 h 1340"/>
                <a:gd name="T4" fmla="*/ 1343 w 1502"/>
                <a:gd name="T5" fmla="*/ 1009 h 1340"/>
                <a:gd name="T6" fmla="*/ 1410 w 1502"/>
                <a:gd name="T7" fmla="*/ 900 h 1340"/>
                <a:gd name="T8" fmla="*/ 1473 w 1502"/>
                <a:gd name="T9" fmla="*/ 745 h 1340"/>
                <a:gd name="T10" fmla="*/ 1500 w 1502"/>
                <a:gd name="T11" fmla="*/ 592 h 1340"/>
                <a:gd name="T12" fmla="*/ 1500 w 1502"/>
                <a:gd name="T13" fmla="*/ 486 h 1340"/>
                <a:gd name="T14" fmla="*/ 1485 w 1502"/>
                <a:gd name="T15" fmla="*/ 380 h 1340"/>
                <a:gd name="T16" fmla="*/ 1456 w 1502"/>
                <a:gd name="T17" fmla="*/ 274 h 1340"/>
                <a:gd name="T18" fmla="*/ 1381 w 1502"/>
                <a:gd name="T19" fmla="*/ 120 h 1340"/>
                <a:gd name="T20" fmla="*/ 364 w 1502"/>
                <a:gd name="T21" fmla="*/ 0 h 1340"/>
                <a:gd name="T22" fmla="*/ 508 w 1502"/>
                <a:gd name="T23" fmla="*/ 215 h 1340"/>
                <a:gd name="T24" fmla="*/ 568 w 1502"/>
                <a:gd name="T25" fmla="*/ 334 h 1340"/>
                <a:gd name="T26" fmla="*/ 637 w 1502"/>
                <a:gd name="T27" fmla="*/ 542 h 1340"/>
                <a:gd name="T28" fmla="*/ 652 w 1502"/>
                <a:gd name="T29" fmla="*/ 639 h 1340"/>
                <a:gd name="T30" fmla="*/ 652 w 1502"/>
                <a:gd name="T31" fmla="*/ 729 h 1340"/>
                <a:gd name="T32" fmla="*/ 636 w 1502"/>
                <a:gd name="T33" fmla="*/ 836 h 1340"/>
                <a:gd name="T34" fmla="*/ 2 w 1502"/>
                <a:gd name="T35" fmla="*/ 926 h 1340"/>
                <a:gd name="T36" fmla="*/ 4 w 1502"/>
                <a:gd name="T37" fmla="*/ 1038 h 1340"/>
                <a:gd name="T38" fmla="*/ 23 w 1502"/>
                <a:gd name="T39" fmla="*/ 1123 h 1340"/>
                <a:gd name="T40" fmla="*/ 62 w 1502"/>
                <a:gd name="T41" fmla="*/ 1196 h 1340"/>
                <a:gd name="T42" fmla="*/ 131 w 1502"/>
                <a:gd name="T43" fmla="*/ 1255 h 1340"/>
                <a:gd name="T44" fmla="*/ 217 w 1502"/>
                <a:gd name="T45" fmla="*/ 1292 h 1340"/>
                <a:gd name="T46" fmla="*/ 311 w 1502"/>
                <a:gd name="T47" fmla="*/ 1317 h 1340"/>
                <a:gd name="T48" fmla="*/ 435 w 1502"/>
                <a:gd name="T49" fmla="*/ 1335 h 1340"/>
                <a:gd name="T50" fmla="*/ 563 w 1502"/>
                <a:gd name="T51" fmla="*/ 1340 h 1340"/>
                <a:gd name="T52" fmla="*/ 693 w 1502"/>
                <a:gd name="T53" fmla="*/ 1332 h 1340"/>
                <a:gd name="T54" fmla="*/ 821 w 1502"/>
                <a:gd name="T55" fmla="*/ 1311 h 1340"/>
                <a:gd name="T56" fmla="*/ 947 w 1502"/>
                <a:gd name="T57" fmla="*/ 1277 h 1340"/>
                <a:gd name="T58" fmla="*/ 163 w 1502"/>
                <a:gd name="T59" fmla="*/ 1161 h 1340"/>
                <a:gd name="T60" fmla="*/ 126 w 1502"/>
                <a:gd name="T61" fmla="*/ 1118 h 1340"/>
                <a:gd name="T62" fmla="*/ 104 w 1502"/>
                <a:gd name="T63" fmla="*/ 1042 h 1340"/>
                <a:gd name="T64" fmla="*/ 102 w 1502"/>
                <a:gd name="T65" fmla="*/ 975 h 1340"/>
                <a:gd name="T66" fmla="*/ 592 w 1502"/>
                <a:gd name="T67" fmla="*/ 969 h 1340"/>
                <a:gd name="T68" fmla="*/ 541 w 1502"/>
                <a:gd name="T69" fmla="*/ 1057 h 1340"/>
                <a:gd name="T70" fmla="*/ 476 w 1502"/>
                <a:gd name="T71" fmla="*/ 1125 h 1340"/>
                <a:gd name="T72" fmla="*/ 399 w 1502"/>
                <a:gd name="T73" fmla="*/ 1175 h 1340"/>
                <a:gd name="T74" fmla="*/ 344 w 1502"/>
                <a:gd name="T75" fmla="*/ 1193 h 1340"/>
                <a:gd name="T76" fmla="*/ 272 w 1502"/>
                <a:gd name="T77" fmla="*/ 1198 h 1340"/>
                <a:gd name="T78" fmla="*/ 206 w 1502"/>
                <a:gd name="T79" fmla="*/ 1184 h 1340"/>
                <a:gd name="T80" fmla="*/ 481 w 1502"/>
                <a:gd name="T81" fmla="*/ 1243 h 1340"/>
                <a:gd name="T82" fmla="*/ 584 w 1502"/>
                <a:gd name="T83" fmla="*/ 1160 h 1340"/>
                <a:gd name="T84" fmla="*/ 657 w 1502"/>
                <a:gd name="T85" fmla="*/ 1065 h 1340"/>
                <a:gd name="T86" fmla="*/ 715 w 1502"/>
                <a:gd name="T87" fmla="*/ 957 h 1340"/>
                <a:gd name="T88" fmla="*/ 755 w 1502"/>
                <a:gd name="T89" fmla="*/ 818 h 1340"/>
                <a:gd name="T90" fmla="*/ 769 w 1502"/>
                <a:gd name="T91" fmla="*/ 691 h 1340"/>
                <a:gd name="T92" fmla="*/ 763 w 1502"/>
                <a:gd name="T93" fmla="*/ 584 h 1340"/>
                <a:gd name="T94" fmla="*/ 741 w 1502"/>
                <a:gd name="T95" fmla="*/ 473 h 1340"/>
                <a:gd name="T96" fmla="*/ 696 w 1502"/>
                <a:gd name="T97" fmla="*/ 338 h 1340"/>
                <a:gd name="T98" fmla="*/ 633 w 1502"/>
                <a:gd name="T99" fmla="*/ 204 h 1340"/>
                <a:gd name="T100" fmla="*/ 573 w 1502"/>
                <a:gd name="T101" fmla="*/ 103 h 1340"/>
                <a:gd name="T102" fmla="*/ 1293 w 1502"/>
                <a:gd name="T103" fmla="*/ 185 h 1340"/>
                <a:gd name="T104" fmla="*/ 1351 w 1502"/>
                <a:gd name="T105" fmla="*/ 317 h 1340"/>
                <a:gd name="T106" fmla="*/ 1388 w 1502"/>
                <a:gd name="T107" fmla="*/ 502 h 1340"/>
                <a:gd name="T108" fmla="*/ 1379 w 1502"/>
                <a:gd name="T109" fmla="*/ 664 h 1340"/>
                <a:gd name="T110" fmla="*/ 1338 w 1502"/>
                <a:gd name="T111" fmla="*/ 800 h 1340"/>
                <a:gd name="T112" fmla="*/ 1281 w 1502"/>
                <a:gd name="T113" fmla="*/ 908 h 1340"/>
                <a:gd name="T114" fmla="*/ 1192 w 1502"/>
                <a:gd name="T115" fmla="*/ 1024 h 1340"/>
                <a:gd name="T116" fmla="*/ 1093 w 1502"/>
                <a:gd name="T117" fmla="*/ 1104 h 1340"/>
                <a:gd name="T118" fmla="*/ 948 w 1502"/>
                <a:gd name="T119" fmla="*/ 1176 h 1340"/>
                <a:gd name="T120" fmla="*/ 808 w 1502"/>
                <a:gd name="T121" fmla="*/ 1217 h 1340"/>
                <a:gd name="T122" fmla="*/ 658 w 1502"/>
                <a:gd name="T123" fmla="*/ 1241 h 1340"/>
                <a:gd name="T124" fmla="*/ 503 w 1502"/>
                <a:gd name="T125" fmla="*/ 124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2" h="1340">
                  <a:moveTo>
                    <a:pt x="1018" y="1251"/>
                  </a:moveTo>
                  <a:lnTo>
                    <a:pt x="1055" y="1236"/>
                  </a:lnTo>
                  <a:lnTo>
                    <a:pt x="1089" y="1219"/>
                  </a:lnTo>
                  <a:lnTo>
                    <a:pt x="1121" y="1202"/>
                  </a:lnTo>
                  <a:lnTo>
                    <a:pt x="1152" y="1184"/>
                  </a:lnTo>
                  <a:lnTo>
                    <a:pt x="1183" y="1165"/>
                  </a:lnTo>
                  <a:lnTo>
                    <a:pt x="1210" y="1144"/>
                  </a:lnTo>
                  <a:lnTo>
                    <a:pt x="1236" y="1124"/>
                  </a:lnTo>
                  <a:lnTo>
                    <a:pt x="1260" y="1103"/>
                  </a:lnTo>
                  <a:lnTo>
                    <a:pt x="1265" y="1098"/>
                  </a:lnTo>
                  <a:lnTo>
                    <a:pt x="1277" y="1086"/>
                  </a:lnTo>
                  <a:lnTo>
                    <a:pt x="1296" y="1067"/>
                  </a:lnTo>
                  <a:lnTo>
                    <a:pt x="1318" y="1041"/>
                  </a:lnTo>
                  <a:lnTo>
                    <a:pt x="1330" y="1026"/>
                  </a:lnTo>
                  <a:lnTo>
                    <a:pt x="1343" y="1009"/>
                  </a:lnTo>
                  <a:lnTo>
                    <a:pt x="1356" y="990"/>
                  </a:lnTo>
                  <a:lnTo>
                    <a:pt x="1370" y="970"/>
                  </a:lnTo>
                  <a:lnTo>
                    <a:pt x="1383" y="948"/>
                  </a:lnTo>
                  <a:lnTo>
                    <a:pt x="1397" y="924"/>
                  </a:lnTo>
                  <a:lnTo>
                    <a:pt x="1410" y="900"/>
                  </a:lnTo>
                  <a:lnTo>
                    <a:pt x="1425" y="874"/>
                  </a:lnTo>
                  <a:lnTo>
                    <a:pt x="1439" y="842"/>
                  </a:lnTo>
                  <a:lnTo>
                    <a:pt x="1452" y="810"/>
                  </a:lnTo>
                  <a:lnTo>
                    <a:pt x="1463" y="777"/>
                  </a:lnTo>
                  <a:lnTo>
                    <a:pt x="1473" y="745"/>
                  </a:lnTo>
                  <a:lnTo>
                    <a:pt x="1482" y="713"/>
                  </a:lnTo>
                  <a:lnTo>
                    <a:pt x="1489" y="679"/>
                  </a:lnTo>
                  <a:lnTo>
                    <a:pt x="1494" y="646"/>
                  </a:lnTo>
                  <a:lnTo>
                    <a:pt x="1498" y="612"/>
                  </a:lnTo>
                  <a:lnTo>
                    <a:pt x="1500" y="592"/>
                  </a:lnTo>
                  <a:lnTo>
                    <a:pt x="1501" y="571"/>
                  </a:lnTo>
                  <a:lnTo>
                    <a:pt x="1502" y="549"/>
                  </a:lnTo>
                  <a:lnTo>
                    <a:pt x="1502" y="529"/>
                  </a:lnTo>
                  <a:lnTo>
                    <a:pt x="1501" y="508"/>
                  </a:lnTo>
                  <a:lnTo>
                    <a:pt x="1500" y="486"/>
                  </a:lnTo>
                  <a:lnTo>
                    <a:pt x="1498" y="465"/>
                  </a:lnTo>
                  <a:lnTo>
                    <a:pt x="1496" y="444"/>
                  </a:lnTo>
                  <a:lnTo>
                    <a:pt x="1493" y="423"/>
                  </a:lnTo>
                  <a:lnTo>
                    <a:pt x="1489" y="401"/>
                  </a:lnTo>
                  <a:lnTo>
                    <a:pt x="1485" y="380"/>
                  </a:lnTo>
                  <a:lnTo>
                    <a:pt x="1481" y="359"/>
                  </a:lnTo>
                  <a:lnTo>
                    <a:pt x="1475" y="337"/>
                  </a:lnTo>
                  <a:lnTo>
                    <a:pt x="1469" y="316"/>
                  </a:lnTo>
                  <a:lnTo>
                    <a:pt x="1463" y="295"/>
                  </a:lnTo>
                  <a:lnTo>
                    <a:pt x="1456" y="274"/>
                  </a:lnTo>
                  <a:lnTo>
                    <a:pt x="1444" y="242"/>
                  </a:lnTo>
                  <a:lnTo>
                    <a:pt x="1431" y="212"/>
                  </a:lnTo>
                  <a:lnTo>
                    <a:pt x="1415" y="181"/>
                  </a:lnTo>
                  <a:lnTo>
                    <a:pt x="1399" y="151"/>
                  </a:lnTo>
                  <a:lnTo>
                    <a:pt x="1381" y="120"/>
                  </a:lnTo>
                  <a:lnTo>
                    <a:pt x="1363" y="89"/>
                  </a:lnTo>
                  <a:lnTo>
                    <a:pt x="1343" y="59"/>
                  </a:lnTo>
                  <a:lnTo>
                    <a:pt x="1323" y="27"/>
                  </a:lnTo>
                  <a:lnTo>
                    <a:pt x="1303" y="0"/>
                  </a:lnTo>
                  <a:lnTo>
                    <a:pt x="364" y="0"/>
                  </a:lnTo>
                  <a:lnTo>
                    <a:pt x="416" y="73"/>
                  </a:lnTo>
                  <a:lnTo>
                    <a:pt x="458" y="136"/>
                  </a:lnTo>
                  <a:lnTo>
                    <a:pt x="476" y="163"/>
                  </a:lnTo>
                  <a:lnTo>
                    <a:pt x="493" y="190"/>
                  </a:lnTo>
                  <a:lnTo>
                    <a:pt x="508" y="215"/>
                  </a:lnTo>
                  <a:lnTo>
                    <a:pt x="522" y="239"/>
                  </a:lnTo>
                  <a:lnTo>
                    <a:pt x="534" y="263"/>
                  </a:lnTo>
                  <a:lnTo>
                    <a:pt x="547" y="287"/>
                  </a:lnTo>
                  <a:lnTo>
                    <a:pt x="558" y="310"/>
                  </a:lnTo>
                  <a:lnTo>
                    <a:pt x="568" y="334"/>
                  </a:lnTo>
                  <a:lnTo>
                    <a:pt x="588" y="385"/>
                  </a:lnTo>
                  <a:lnTo>
                    <a:pt x="609" y="442"/>
                  </a:lnTo>
                  <a:lnTo>
                    <a:pt x="622" y="482"/>
                  </a:lnTo>
                  <a:lnTo>
                    <a:pt x="633" y="523"/>
                  </a:lnTo>
                  <a:lnTo>
                    <a:pt x="637" y="542"/>
                  </a:lnTo>
                  <a:lnTo>
                    <a:pt x="641" y="563"/>
                  </a:lnTo>
                  <a:lnTo>
                    <a:pt x="645" y="582"/>
                  </a:lnTo>
                  <a:lnTo>
                    <a:pt x="648" y="601"/>
                  </a:lnTo>
                  <a:lnTo>
                    <a:pt x="650" y="619"/>
                  </a:lnTo>
                  <a:lnTo>
                    <a:pt x="652" y="639"/>
                  </a:lnTo>
                  <a:lnTo>
                    <a:pt x="653" y="657"/>
                  </a:lnTo>
                  <a:lnTo>
                    <a:pt x="653" y="675"/>
                  </a:lnTo>
                  <a:lnTo>
                    <a:pt x="653" y="693"/>
                  </a:lnTo>
                  <a:lnTo>
                    <a:pt x="653" y="712"/>
                  </a:lnTo>
                  <a:lnTo>
                    <a:pt x="652" y="729"/>
                  </a:lnTo>
                  <a:lnTo>
                    <a:pt x="650" y="746"/>
                  </a:lnTo>
                  <a:lnTo>
                    <a:pt x="648" y="766"/>
                  </a:lnTo>
                  <a:lnTo>
                    <a:pt x="645" y="789"/>
                  </a:lnTo>
                  <a:lnTo>
                    <a:pt x="641" y="812"/>
                  </a:lnTo>
                  <a:lnTo>
                    <a:pt x="636" y="836"/>
                  </a:lnTo>
                  <a:lnTo>
                    <a:pt x="634" y="842"/>
                  </a:lnTo>
                  <a:lnTo>
                    <a:pt x="629" y="842"/>
                  </a:lnTo>
                  <a:lnTo>
                    <a:pt x="8" y="877"/>
                  </a:lnTo>
                  <a:lnTo>
                    <a:pt x="4" y="899"/>
                  </a:lnTo>
                  <a:lnTo>
                    <a:pt x="2" y="926"/>
                  </a:lnTo>
                  <a:lnTo>
                    <a:pt x="0" y="956"/>
                  </a:lnTo>
                  <a:lnTo>
                    <a:pt x="0" y="987"/>
                  </a:lnTo>
                  <a:lnTo>
                    <a:pt x="1" y="1004"/>
                  </a:lnTo>
                  <a:lnTo>
                    <a:pt x="2" y="1021"/>
                  </a:lnTo>
                  <a:lnTo>
                    <a:pt x="4" y="1038"/>
                  </a:lnTo>
                  <a:lnTo>
                    <a:pt x="6" y="1055"/>
                  </a:lnTo>
                  <a:lnTo>
                    <a:pt x="9" y="1072"/>
                  </a:lnTo>
                  <a:lnTo>
                    <a:pt x="13" y="1090"/>
                  </a:lnTo>
                  <a:lnTo>
                    <a:pt x="17" y="1106"/>
                  </a:lnTo>
                  <a:lnTo>
                    <a:pt x="23" y="1123"/>
                  </a:lnTo>
                  <a:lnTo>
                    <a:pt x="23" y="1123"/>
                  </a:lnTo>
                  <a:lnTo>
                    <a:pt x="30" y="1142"/>
                  </a:lnTo>
                  <a:lnTo>
                    <a:pt x="40" y="1162"/>
                  </a:lnTo>
                  <a:lnTo>
                    <a:pt x="51" y="1180"/>
                  </a:lnTo>
                  <a:lnTo>
                    <a:pt x="62" y="1196"/>
                  </a:lnTo>
                  <a:lnTo>
                    <a:pt x="75" y="1211"/>
                  </a:lnTo>
                  <a:lnTo>
                    <a:pt x="89" y="1224"/>
                  </a:lnTo>
                  <a:lnTo>
                    <a:pt x="104" y="1237"/>
                  </a:lnTo>
                  <a:lnTo>
                    <a:pt x="120" y="1248"/>
                  </a:lnTo>
                  <a:lnTo>
                    <a:pt x="131" y="1255"/>
                  </a:lnTo>
                  <a:lnTo>
                    <a:pt x="145" y="1262"/>
                  </a:lnTo>
                  <a:lnTo>
                    <a:pt x="160" y="1268"/>
                  </a:lnTo>
                  <a:lnTo>
                    <a:pt x="174" y="1275"/>
                  </a:lnTo>
                  <a:lnTo>
                    <a:pt x="199" y="1285"/>
                  </a:lnTo>
                  <a:lnTo>
                    <a:pt x="217" y="1292"/>
                  </a:lnTo>
                  <a:lnTo>
                    <a:pt x="217" y="1292"/>
                  </a:lnTo>
                  <a:lnTo>
                    <a:pt x="240" y="1299"/>
                  </a:lnTo>
                  <a:lnTo>
                    <a:pt x="263" y="1306"/>
                  </a:lnTo>
                  <a:lnTo>
                    <a:pt x="287" y="1312"/>
                  </a:lnTo>
                  <a:lnTo>
                    <a:pt x="311" y="1317"/>
                  </a:lnTo>
                  <a:lnTo>
                    <a:pt x="335" y="1322"/>
                  </a:lnTo>
                  <a:lnTo>
                    <a:pt x="360" y="1326"/>
                  </a:lnTo>
                  <a:lnTo>
                    <a:pt x="384" y="1329"/>
                  </a:lnTo>
                  <a:lnTo>
                    <a:pt x="409" y="1332"/>
                  </a:lnTo>
                  <a:lnTo>
                    <a:pt x="435" y="1335"/>
                  </a:lnTo>
                  <a:lnTo>
                    <a:pt x="460" y="1337"/>
                  </a:lnTo>
                  <a:lnTo>
                    <a:pt x="485" y="1339"/>
                  </a:lnTo>
                  <a:lnTo>
                    <a:pt x="511" y="1340"/>
                  </a:lnTo>
                  <a:lnTo>
                    <a:pt x="537" y="1340"/>
                  </a:lnTo>
                  <a:lnTo>
                    <a:pt x="563" y="1340"/>
                  </a:lnTo>
                  <a:lnTo>
                    <a:pt x="588" y="1339"/>
                  </a:lnTo>
                  <a:lnTo>
                    <a:pt x="614" y="1338"/>
                  </a:lnTo>
                  <a:lnTo>
                    <a:pt x="640" y="1337"/>
                  </a:lnTo>
                  <a:lnTo>
                    <a:pt x="667" y="1335"/>
                  </a:lnTo>
                  <a:lnTo>
                    <a:pt x="693" y="1332"/>
                  </a:lnTo>
                  <a:lnTo>
                    <a:pt x="718" y="1329"/>
                  </a:lnTo>
                  <a:lnTo>
                    <a:pt x="744" y="1325"/>
                  </a:lnTo>
                  <a:lnTo>
                    <a:pt x="770" y="1321"/>
                  </a:lnTo>
                  <a:lnTo>
                    <a:pt x="796" y="1316"/>
                  </a:lnTo>
                  <a:lnTo>
                    <a:pt x="821" y="1311"/>
                  </a:lnTo>
                  <a:lnTo>
                    <a:pt x="847" y="1306"/>
                  </a:lnTo>
                  <a:lnTo>
                    <a:pt x="872" y="1298"/>
                  </a:lnTo>
                  <a:lnTo>
                    <a:pt x="896" y="1292"/>
                  </a:lnTo>
                  <a:lnTo>
                    <a:pt x="922" y="1284"/>
                  </a:lnTo>
                  <a:lnTo>
                    <a:pt x="947" y="1277"/>
                  </a:lnTo>
                  <a:lnTo>
                    <a:pt x="971" y="1269"/>
                  </a:lnTo>
                  <a:lnTo>
                    <a:pt x="995" y="1260"/>
                  </a:lnTo>
                  <a:lnTo>
                    <a:pt x="1018" y="1251"/>
                  </a:lnTo>
                  <a:close/>
                  <a:moveTo>
                    <a:pt x="172" y="1167"/>
                  </a:moveTo>
                  <a:lnTo>
                    <a:pt x="163" y="1161"/>
                  </a:lnTo>
                  <a:lnTo>
                    <a:pt x="153" y="1153"/>
                  </a:lnTo>
                  <a:lnTo>
                    <a:pt x="146" y="1146"/>
                  </a:lnTo>
                  <a:lnTo>
                    <a:pt x="139" y="1137"/>
                  </a:lnTo>
                  <a:lnTo>
                    <a:pt x="132" y="1128"/>
                  </a:lnTo>
                  <a:lnTo>
                    <a:pt x="126" y="1118"/>
                  </a:lnTo>
                  <a:lnTo>
                    <a:pt x="121" y="1107"/>
                  </a:lnTo>
                  <a:lnTo>
                    <a:pt x="117" y="1096"/>
                  </a:lnTo>
                  <a:lnTo>
                    <a:pt x="111" y="1077"/>
                  </a:lnTo>
                  <a:lnTo>
                    <a:pt x="107" y="1059"/>
                  </a:lnTo>
                  <a:lnTo>
                    <a:pt x="104" y="1042"/>
                  </a:lnTo>
                  <a:lnTo>
                    <a:pt x="102" y="1025"/>
                  </a:lnTo>
                  <a:lnTo>
                    <a:pt x="101" y="1010"/>
                  </a:lnTo>
                  <a:lnTo>
                    <a:pt x="101" y="996"/>
                  </a:lnTo>
                  <a:lnTo>
                    <a:pt x="101" y="984"/>
                  </a:lnTo>
                  <a:lnTo>
                    <a:pt x="102" y="975"/>
                  </a:lnTo>
                  <a:lnTo>
                    <a:pt x="103" y="968"/>
                  </a:lnTo>
                  <a:lnTo>
                    <a:pt x="104" y="968"/>
                  </a:lnTo>
                  <a:lnTo>
                    <a:pt x="606" y="937"/>
                  </a:lnTo>
                  <a:lnTo>
                    <a:pt x="601" y="949"/>
                  </a:lnTo>
                  <a:lnTo>
                    <a:pt x="592" y="969"/>
                  </a:lnTo>
                  <a:lnTo>
                    <a:pt x="583" y="988"/>
                  </a:lnTo>
                  <a:lnTo>
                    <a:pt x="573" y="1006"/>
                  </a:lnTo>
                  <a:lnTo>
                    <a:pt x="563" y="1024"/>
                  </a:lnTo>
                  <a:lnTo>
                    <a:pt x="552" y="1041"/>
                  </a:lnTo>
                  <a:lnTo>
                    <a:pt x="541" y="1057"/>
                  </a:lnTo>
                  <a:lnTo>
                    <a:pt x="528" y="1072"/>
                  </a:lnTo>
                  <a:lnTo>
                    <a:pt x="516" y="1087"/>
                  </a:lnTo>
                  <a:lnTo>
                    <a:pt x="503" y="1101"/>
                  </a:lnTo>
                  <a:lnTo>
                    <a:pt x="489" y="1113"/>
                  </a:lnTo>
                  <a:lnTo>
                    <a:pt x="476" y="1125"/>
                  </a:lnTo>
                  <a:lnTo>
                    <a:pt x="461" y="1137"/>
                  </a:lnTo>
                  <a:lnTo>
                    <a:pt x="447" y="1147"/>
                  </a:lnTo>
                  <a:lnTo>
                    <a:pt x="432" y="1158"/>
                  </a:lnTo>
                  <a:lnTo>
                    <a:pt x="416" y="1167"/>
                  </a:lnTo>
                  <a:lnTo>
                    <a:pt x="399" y="1175"/>
                  </a:lnTo>
                  <a:lnTo>
                    <a:pt x="392" y="1178"/>
                  </a:lnTo>
                  <a:lnTo>
                    <a:pt x="384" y="1181"/>
                  </a:lnTo>
                  <a:lnTo>
                    <a:pt x="371" y="1186"/>
                  </a:lnTo>
                  <a:lnTo>
                    <a:pt x="358" y="1190"/>
                  </a:lnTo>
                  <a:lnTo>
                    <a:pt x="344" y="1193"/>
                  </a:lnTo>
                  <a:lnTo>
                    <a:pt x="330" y="1196"/>
                  </a:lnTo>
                  <a:lnTo>
                    <a:pt x="316" y="1197"/>
                  </a:lnTo>
                  <a:lnTo>
                    <a:pt x="302" y="1198"/>
                  </a:lnTo>
                  <a:lnTo>
                    <a:pt x="288" y="1198"/>
                  </a:lnTo>
                  <a:lnTo>
                    <a:pt x="272" y="1198"/>
                  </a:lnTo>
                  <a:lnTo>
                    <a:pt x="258" y="1196"/>
                  </a:lnTo>
                  <a:lnTo>
                    <a:pt x="245" y="1194"/>
                  </a:lnTo>
                  <a:lnTo>
                    <a:pt x="231" y="1192"/>
                  </a:lnTo>
                  <a:lnTo>
                    <a:pt x="218" y="1188"/>
                  </a:lnTo>
                  <a:lnTo>
                    <a:pt x="206" y="1184"/>
                  </a:lnTo>
                  <a:lnTo>
                    <a:pt x="194" y="1179"/>
                  </a:lnTo>
                  <a:lnTo>
                    <a:pt x="182" y="1173"/>
                  </a:lnTo>
                  <a:lnTo>
                    <a:pt x="172" y="1167"/>
                  </a:lnTo>
                  <a:close/>
                  <a:moveTo>
                    <a:pt x="503" y="1244"/>
                  </a:moveTo>
                  <a:lnTo>
                    <a:pt x="481" y="1243"/>
                  </a:lnTo>
                  <a:lnTo>
                    <a:pt x="492" y="1237"/>
                  </a:lnTo>
                  <a:lnTo>
                    <a:pt x="520" y="1216"/>
                  </a:lnTo>
                  <a:lnTo>
                    <a:pt x="539" y="1201"/>
                  </a:lnTo>
                  <a:lnTo>
                    <a:pt x="561" y="1182"/>
                  </a:lnTo>
                  <a:lnTo>
                    <a:pt x="584" y="1160"/>
                  </a:lnTo>
                  <a:lnTo>
                    <a:pt x="608" y="1132"/>
                  </a:lnTo>
                  <a:lnTo>
                    <a:pt x="621" y="1117"/>
                  </a:lnTo>
                  <a:lnTo>
                    <a:pt x="633" y="1101"/>
                  </a:lnTo>
                  <a:lnTo>
                    <a:pt x="645" y="1084"/>
                  </a:lnTo>
                  <a:lnTo>
                    <a:pt x="657" y="1065"/>
                  </a:lnTo>
                  <a:lnTo>
                    <a:pt x="670" y="1046"/>
                  </a:lnTo>
                  <a:lnTo>
                    <a:pt x="682" y="1026"/>
                  </a:lnTo>
                  <a:lnTo>
                    <a:pt x="693" y="1003"/>
                  </a:lnTo>
                  <a:lnTo>
                    <a:pt x="704" y="981"/>
                  </a:lnTo>
                  <a:lnTo>
                    <a:pt x="715" y="957"/>
                  </a:lnTo>
                  <a:lnTo>
                    <a:pt x="724" y="931"/>
                  </a:lnTo>
                  <a:lnTo>
                    <a:pt x="733" y="905"/>
                  </a:lnTo>
                  <a:lnTo>
                    <a:pt x="742" y="878"/>
                  </a:lnTo>
                  <a:lnTo>
                    <a:pt x="749" y="848"/>
                  </a:lnTo>
                  <a:lnTo>
                    <a:pt x="755" y="818"/>
                  </a:lnTo>
                  <a:lnTo>
                    <a:pt x="761" y="787"/>
                  </a:lnTo>
                  <a:lnTo>
                    <a:pt x="765" y="754"/>
                  </a:lnTo>
                  <a:lnTo>
                    <a:pt x="767" y="734"/>
                  </a:lnTo>
                  <a:lnTo>
                    <a:pt x="768" y="713"/>
                  </a:lnTo>
                  <a:lnTo>
                    <a:pt x="769" y="691"/>
                  </a:lnTo>
                  <a:lnTo>
                    <a:pt x="769" y="670"/>
                  </a:lnTo>
                  <a:lnTo>
                    <a:pt x="768" y="649"/>
                  </a:lnTo>
                  <a:lnTo>
                    <a:pt x="767" y="627"/>
                  </a:lnTo>
                  <a:lnTo>
                    <a:pt x="765" y="606"/>
                  </a:lnTo>
                  <a:lnTo>
                    <a:pt x="763" y="584"/>
                  </a:lnTo>
                  <a:lnTo>
                    <a:pt x="760" y="563"/>
                  </a:lnTo>
                  <a:lnTo>
                    <a:pt x="756" y="540"/>
                  </a:lnTo>
                  <a:lnTo>
                    <a:pt x="752" y="518"/>
                  </a:lnTo>
                  <a:lnTo>
                    <a:pt x="747" y="496"/>
                  </a:lnTo>
                  <a:lnTo>
                    <a:pt x="741" y="473"/>
                  </a:lnTo>
                  <a:lnTo>
                    <a:pt x="735" y="451"/>
                  </a:lnTo>
                  <a:lnTo>
                    <a:pt x="728" y="429"/>
                  </a:lnTo>
                  <a:lnTo>
                    <a:pt x="721" y="405"/>
                  </a:lnTo>
                  <a:lnTo>
                    <a:pt x="708" y="371"/>
                  </a:lnTo>
                  <a:lnTo>
                    <a:pt x="696" y="338"/>
                  </a:lnTo>
                  <a:lnTo>
                    <a:pt x="683" y="307"/>
                  </a:lnTo>
                  <a:lnTo>
                    <a:pt x="670" y="278"/>
                  </a:lnTo>
                  <a:lnTo>
                    <a:pt x="657" y="251"/>
                  </a:lnTo>
                  <a:lnTo>
                    <a:pt x="645" y="226"/>
                  </a:lnTo>
                  <a:lnTo>
                    <a:pt x="633" y="204"/>
                  </a:lnTo>
                  <a:lnTo>
                    <a:pt x="622" y="182"/>
                  </a:lnTo>
                  <a:lnTo>
                    <a:pt x="602" y="149"/>
                  </a:lnTo>
                  <a:lnTo>
                    <a:pt x="587" y="124"/>
                  </a:lnTo>
                  <a:lnTo>
                    <a:pt x="576" y="108"/>
                  </a:lnTo>
                  <a:lnTo>
                    <a:pt x="573" y="103"/>
                  </a:lnTo>
                  <a:lnTo>
                    <a:pt x="1242" y="103"/>
                  </a:lnTo>
                  <a:lnTo>
                    <a:pt x="1244" y="106"/>
                  </a:lnTo>
                  <a:lnTo>
                    <a:pt x="1261" y="133"/>
                  </a:lnTo>
                  <a:lnTo>
                    <a:pt x="1277" y="159"/>
                  </a:lnTo>
                  <a:lnTo>
                    <a:pt x="1293" y="185"/>
                  </a:lnTo>
                  <a:lnTo>
                    <a:pt x="1306" y="212"/>
                  </a:lnTo>
                  <a:lnTo>
                    <a:pt x="1319" y="238"/>
                  </a:lnTo>
                  <a:lnTo>
                    <a:pt x="1331" y="264"/>
                  </a:lnTo>
                  <a:lnTo>
                    <a:pt x="1342" y="291"/>
                  </a:lnTo>
                  <a:lnTo>
                    <a:pt x="1351" y="317"/>
                  </a:lnTo>
                  <a:lnTo>
                    <a:pt x="1363" y="356"/>
                  </a:lnTo>
                  <a:lnTo>
                    <a:pt x="1373" y="393"/>
                  </a:lnTo>
                  <a:lnTo>
                    <a:pt x="1380" y="431"/>
                  </a:lnTo>
                  <a:lnTo>
                    <a:pt x="1385" y="466"/>
                  </a:lnTo>
                  <a:lnTo>
                    <a:pt x="1388" y="502"/>
                  </a:lnTo>
                  <a:lnTo>
                    <a:pt x="1390" y="536"/>
                  </a:lnTo>
                  <a:lnTo>
                    <a:pt x="1389" y="570"/>
                  </a:lnTo>
                  <a:lnTo>
                    <a:pt x="1387" y="602"/>
                  </a:lnTo>
                  <a:lnTo>
                    <a:pt x="1384" y="633"/>
                  </a:lnTo>
                  <a:lnTo>
                    <a:pt x="1379" y="664"/>
                  </a:lnTo>
                  <a:lnTo>
                    <a:pt x="1372" y="693"/>
                  </a:lnTo>
                  <a:lnTo>
                    <a:pt x="1365" y="722"/>
                  </a:lnTo>
                  <a:lnTo>
                    <a:pt x="1357" y="749"/>
                  </a:lnTo>
                  <a:lnTo>
                    <a:pt x="1348" y="775"/>
                  </a:lnTo>
                  <a:lnTo>
                    <a:pt x="1338" y="800"/>
                  </a:lnTo>
                  <a:lnTo>
                    <a:pt x="1327" y="824"/>
                  </a:lnTo>
                  <a:lnTo>
                    <a:pt x="1317" y="846"/>
                  </a:lnTo>
                  <a:lnTo>
                    <a:pt x="1305" y="869"/>
                  </a:lnTo>
                  <a:lnTo>
                    <a:pt x="1294" y="889"/>
                  </a:lnTo>
                  <a:lnTo>
                    <a:pt x="1281" y="908"/>
                  </a:lnTo>
                  <a:lnTo>
                    <a:pt x="1259" y="942"/>
                  </a:lnTo>
                  <a:lnTo>
                    <a:pt x="1238" y="971"/>
                  </a:lnTo>
                  <a:lnTo>
                    <a:pt x="1219" y="994"/>
                  </a:lnTo>
                  <a:lnTo>
                    <a:pt x="1203" y="1012"/>
                  </a:lnTo>
                  <a:lnTo>
                    <a:pt x="1192" y="1024"/>
                  </a:lnTo>
                  <a:lnTo>
                    <a:pt x="1187" y="1029"/>
                  </a:lnTo>
                  <a:lnTo>
                    <a:pt x="1165" y="1049"/>
                  </a:lnTo>
                  <a:lnTo>
                    <a:pt x="1143" y="1068"/>
                  </a:lnTo>
                  <a:lnTo>
                    <a:pt x="1119" y="1087"/>
                  </a:lnTo>
                  <a:lnTo>
                    <a:pt x="1093" y="1104"/>
                  </a:lnTo>
                  <a:lnTo>
                    <a:pt x="1066" y="1121"/>
                  </a:lnTo>
                  <a:lnTo>
                    <a:pt x="1036" y="1136"/>
                  </a:lnTo>
                  <a:lnTo>
                    <a:pt x="1006" y="1151"/>
                  </a:lnTo>
                  <a:lnTo>
                    <a:pt x="974" y="1166"/>
                  </a:lnTo>
                  <a:lnTo>
                    <a:pt x="948" y="1176"/>
                  </a:lnTo>
                  <a:lnTo>
                    <a:pt x="921" y="1185"/>
                  </a:lnTo>
                  <a:lnTo>
                    <a:pt x="893" y="1194"/>
                  </a:lnTo>
                  <a:lnTo>
                    <a:pt x="865" y="1202"/>
                  </a:lnTo>
                  <a:lnTo>
                    <a:pt x="837" y="1210"/>
                  </a:lnTo>
                  <a:lnTo>
                    <a:pt x="808" y="1217"/>
                  </a:lnTo>
                  <a:lnTo>
                    <a:pt x="779" y="1223"/>
                  </a:lnTo>
                  <a:lnTo>
                    <a:pt x="749" y="1230"/>
                  </a:lnTo>
                  <a:lnTo>
                    <a:pt x="720" y="1234"/>
                  </a:lnTo>
                  <a:lnTo>
                    <a:pt x="690" y="1238"/>
                  </a:lnTo>
                  <a:lnTo>
                    <a:pt x="658" y="1241"/>
                  </a:lnTo>
                  <a:lnTo>
                    <a:pt x="628" y="1244"/>
                  </a:lnTo>
                  <a:lnTo>
                    <a:pt x="597" y="1245"/>
                  </a:lnTo>
                  <a:lnTo>
                    <a:pt x="566" y="1246"/>
                  </a:lnTo>
                  <a:lnTo>
                    <a:pt x="534" y="1245"/>
                  </a:lnTo>
                  <a:lnTo>
                    <a:pt x="503" y="1244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319"/>
            <p:cNvSpPr>
              <a:spLocks noEditPoints="1"/>
            </p:cNvSpPr>
            <p:nvPr userDrawn="1"/>
          </p:nvSpPr>
          <p:spPr bwMode="auto">
            <a:xfrm>
              <a:off x="479" y="4047"/>
              <a:ext cx="58" cy="68"/>
            </a:xfrm>
            <a:custGeom>
              <a:avLst/>
              <a:gdLst>
                <a:gd name="T0" fmla="*/ 1363 w 1387"/>
                <a:gd name="T1" fmla="*/ 570 h 1632"/>
                <a:gd name="T2" fmla="*/ 1318 w 1387"/>
                <a:gd name="T3" fmla="*/ 436 h 1632"/>
                <a:gd name="T4" fmla="*/ 1256 w 1387"/>
                <a:gd name="T5" fmla="*/ 335 h 1632"/>
                <a:gd name="T6" fmla="*/ 1175 w 1387"/>
                <a:gd name="T7" fmla="*/ 236 h 1632"/>
                <a:gd name="T8" fmla="*/ 1048 w 1387"/>
                <a:gd name="T9" fmla="*/ 128 h 1632"/>
                <a:gd name="T10" fmla="*/ 911 w 1387"/>
                <a:gd name="T11" fmla="*/ 55 h 1632"/>
                <a:gd name="T12" fmla="*/ 811 w 1387"/>
                <a:gd name="T13" fmla="*/ 23 h 1632"/>
                <a:gd name="T14" fmla="*/ 706 w 1387"/>
                <a:gd name="T15" fmla="*/ 5 h 1632"/>
                <a:gd name="T16" fmla="*/ 596 w 1387"/>
                <a:gd name="T17" fmla="*/ 0 h 1632"/>
                <a:gd name="T18" fmla="*/ 428 w 1387"/>
                <a:gd name="T19" fmla="*/ 23 h 1632"/>
                <a:gd name="T20" fmla="*/ 0 w 1387"/>
                <a:gd name="T21" fmla="*/ 960 h 1632"/>
                <a:gd name="T22" fmla="*/ 248 w 1387"/>
                <a:gd name="T23" fmla="*/ 888 h 1632"/>
                <a:gd name="T24" fmla="*/ 379 w 1387"/>
                <a:gd name="T25" fmla="*/ 867 h 1632"/>
                <a:gd name="T26" fmla="*/ 598 w 1387"/>
                <a:gd name="T27" fmla="*/ 865 h 1632"/>
                <a:gd name="T28" fmla="*/ 693 w 1387"/>
                <a:gd name="T29" fmla="*/ 880 h 1632"/>
                <a:gd name="T30" fmla="*/ 779 w 1387"/>
                <a:gd name="T31" fmla="*/ 909 h 1632"/>
                <a:gd name="T32" fmla="*/ 875 w 1387"/>
                <a:gd name="T33" fmla="*/ 958 h 1632"/>
                <a:gd name="T34" fmla="*/ 764 w 1387"/>
                <a:gd name="T35" fmla="*/ 1591 h 1632"/>
                <a:gd name="T36" fmla="*/ 870 w 1387"/>
                <a:gd name="T37" fmla="*/ 1623 h 1632"/>
                <a:gd name="T38" fmla="*/ 957 w 1387"/>
                <a:gd name="T39" fmla="*/ 1632 h 1632"/>
                <a:gd name="T40" fmla="*/ 1038 w 1387"/>
                <a:gd name="T41" fmla="*/ 1617 h 1632"/>
                <a:gd name="T42" fmla="*/ 1115 w 1387"/>
                <a:gd name="T43" fmla="*/ 1569 h 1632"/>
                <a:gd name="T44" fmla="*/ 1177 w 1387"/>
                <a:gd name="T45" fmla="*/ 1500 h 1632"/>
                <a:gd name="T46" fmla="*/ 1229 w 1387"/>
                <a:gd name="T47" fmla="*/ 1417 h 1632"/>
                <a:gd name="T48" fmla="*/ 1285 w 1387"/>
                <a:gd name="T49" fmla="*/ 1304 h 1632"/>
                <a:gd name="T50" fmla="*/ 1329 w 1387"/>
                <a:gd name="T51" fmla="*/ 1184 h 1632"/>
                <a:gd name="T52" fmla="*/ 1361 w 1387"/>
                <a:gd name="T53" fmla="*/ 1057 h 1632"/>
                <a:gd name="T54" fmla="*/ 1381 w 1387"/>
                <a:gd name="T55" fmla="*/ 927 h 1632"/>
                <a:gd name="T56" fmla="*/ 1387 w 1387"/>
                <a:gd name="T57" fmla="*/ 796 h 1632"/>
                <a:gd name="T58" fmla="*/ 1044 w 1387"/>
                <a:gd name="T59" fmla="*/ 1504 h 1632"/>
                <a:gd name="T60" fmla="*/ 995 w 1387"/>
                <a:gd name="T61" fmla="*/ 1529 h 1632"/>
                <a:gd name="T62" fmla="*/ 923 w 1387"/>
                <a:gd name="T63" fmla="*/ 1532 h 1632"/>
                <a:gd name="T64" fmla="*/ 850 w 1387"/>
                <a:gd name="T65" fmla="*/ 1515 h 1632"/>
                <a:gd name="T66" fmla="*/ 971 w 1387"/>
                <a:gd name="T67" fmla="*/ 1025 h 1632"/>
                <a:gd name="T68" fmla="*/ 1043 w 1387"/>
                <a:gd name="T69" fmla="*/ 1101 h 1632"/>
                <a:gd name="T70" fmla="*/ 1092 w 1387"/>
                <a:gd name="T71" fmla="*/ 1184 h 1632"/>
                <a:gd name="T72" fmla="*/ 1119 w 1387"/>
                <a:gd name="T73" fmla="*/ 1270 h 1632"/>
                <a:gd name="T74" fmla="*/ 1123 w 1387"/>
                <a:gd name="T75" fmla="*/ 1333 h 1632"/>
                <a:gd name="T76" fmla="*/ 1110 w 1387"/>
                <a:gd name="T77" fmla="*/ 1403 h 1632"/>
                <a:gd name="T78" fmla="*/ 1079 w 1387"/>
                <a:gd name="T79" fmla="*/ 1465 h 1632"/>
                <a:gd name="T80" fmla="*/ 1220 w 1387"/>
                <a:gd name="T81" fmla="*/ 1210 h 1632"/>
                <a:gd name="T82" fmla="*/ 1179 w 1387"/>
                <a:gd name="T83" fmla="*/ 1136 h 1632"/>
                <a:gd name="T84" fmla="*/ 1112 w 1387"/>
                <a:gd name="T85" fmla="*/ 1024 h 1632"/>
                <a:gd name="T86" fmla="*/ 1033 w 1387"/>
                <a:gd name="T87" fmla="*/ 937 h 1632"/>
                <a:gd name="T88" fmla="*/ 922 w 1387"/>
                <a:gd name="T89" fmla="*/ 853 h 1632"/>
                <a:gd name="T90" fmla="*/ 799 w 1387"/>
                <a:gd name="T91" fmla="*/ 792 h 1632"/>
                <a:gd name="T92" fmla="*/ 697 w 1387"/>
                <a:gd name="T93" fmla="*/ 762 h 1632"/>
                <a:gd name="T94" fmla="*/ 588 w 1387"/>
                <a:gd name="T95" fmla="*/ 746 h 1632"/>
                <a:gd name="T96" fmla="*/ 457 w 1387"/>
                <a:gd name="T97" fmla="*/ 745 h 1632"/>
                <a:gd name="T98" fmla="*/ 301 w 1387"/>
                <a:gd name="T99" fmla="*/ 760 h 1632"/>
                <a:gd name="T100" fmla="*/ 168 w 1387"/>
                <a:gd name="T101" fmla="*/ 789 h 1632"/>
                <a:gd name="T102" fmla="*/ 433 w 1387"/>
                <a:gd name="T103" fmla="*/ 134 h 1632"/>
                <a:gd name="T104" fmla="*/ 577 w 1387"/>
                <a:gd name="T105" fmla="*/ 114 h 1632"/>
                <a:gd name="T106" fmla="*/ 757 w 1387"/>
                <a:gd name="T107" fmla="*/ 126 h 1632"/>
                <a:gd name="T108" fmla="*/ 914 w 1387"/>
                <a:gd name="T109" fmla="*/ 179 h 1632"/>
                <a:gd name="T110" fmla="*/ 1038 w 1387"/>
                <a:gd name="T111" fmla="*/ 258 h 1632"/>
                <a:gd name="T112" fmla="*/ 1128 w 1387"/>
                <a:gd name="T113" fmla="*/ 345 h 1632"/>
                <a:gd name="T114" fmla="*/ 1216 w 1387"/>
                <a:gd name="T115" fmla="*/ 469 h 1632"/>
                <a:gd name="T116" fmla="*/ 1261 w 1387"/>
                <a:gd name="T117" fmla="*/ 573 h 1632"/>
                <a:gd name="T118" fmla="*/ 1291 w 1387"/>
                <a:gd name="T119" fmla="*/ 737 h 1632"/>
                <a:gd name="T120" fmla="*/ 1291 w 1387"/>
                <a:gd name="T121" fmla="*/ 880 h 1632"/>
                <a:gd name="T122" fmla="*/ 1271 w 1387"/>
                <a:gd name="T123" fmla="*/ 1030 h 1632"/>
                <a:gd name="T124" fmla="*/ 1230 w 1387"/>
                <a:gd name="T125" fmla="*/ 1181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7" h="1632">
                  <a:moveTo>
                    <a:pt x="1385" y="719"/>
                  </a:moveTo>
                  <a:lnTo>
                    <a:pt x="1381" y="681"/>
                  </a:lnTo>
                  <a:lnTo>
                    <a:pt x="1377" y="643"/>
                  </a:lnTo>
                  <a:lnTo>
                    <a:pt x="1371" y="606"/>
                  </a:lnTo>
                  <a:lnTo>
                    <a:pt x="1363" y="570"/>
                  </a:lnTo>
                  <a:lnTo>
                    <a:pt x="1354" y="537"/>
                  </a:lnTo>
                  <a:lnTo>
                    <a:pt x="1344" y="503"/>
                  </a:lnTo>
                  <a:lnTo>
                    <a:pt x="1333" y="472"/>
                  </a:lnTo>
                  <a:lnTo>
                    <a:pt x="1321" y="443"/>
                  </a:lnTo>
                  <a:lnTo>
                    <a:pt x="1318" y="436"/>
                  </a:lnTo>
                  <a:lnTo>
                    <a:pt x="1310" y="421"/>
                  </a:lnTo>
                  <a:lnTo>
                    <a:pt x="1297" y="398"/>
                  </a:lnTo>
                  <a:lnTo>
                    <a:pt x="1279" y="369"/>
                  </a:lnTo>
                  <a:lnTo>
                    <a:pt x="1268" y="352"/>
                  </a:lnTo>
                  <a:lnTo>
                    <a:pt x="1256" y="335"/>
                  </a:lnTo>
                  <a:lnTo>
                    <a:pt x="1243" y="316"/>
                  </a:lnTo>
                  <a:lnTo>
                    <a:pt x="1228" y="297"/>
                  </a:lnTo>
                  <a:lnTo>
                    <a:pt x="1212" y="277"/>
                  </a:lnTo>
                  <a:lnTo>
                    <a:pt x="1194" y="257"/>
                  </a:lnTo>
                  <a:lnTo>
                    <a:pt x="1175" y="236"/>
                  </a:lnTo>
                  <a:lnTo>
                    <a:pt x="1153" y="215"/>
                  </a:lnTo>
                  <a:lnTo>
                    <a:pt x="1128" y="192"/>
                  </a:lnTo>
                  <a:lnTo>
                    <a:pt x="1102" y="170"/>
                  </a:lnTo>
                  <a:lnTo>
                    <a:pt x="1075" y="149"/>
                  </a:lnTo>
                  <a:lnTo>
                    <a:pt x="1048" y="128"/>
                  </a:lnTo>
                  <a:lnTo>
                    <a:pt x="1019" y="110"/>
                  </a:lnTo>
                  <a:lnTo>
                    <a:pt x="990" y="94"/>
                  </a:lnTo>
                  <a:lnTo>
                    <a:pt x="960" y="78"/>
                  </a:lnTo>
                  <a:lnTo>
                    <a:pt x="930" y="63"/>
                  </a:lnTo>
                  <a:lnTo>
                    <a:pt x="911" y="55"/>
                  </a:lnTo>
                  <a:lnTo>
                    <a:pt x="891" y="48"/>
                  </a:lnTo>
                  <a:lnTo>
                    <a:pt x="871" y="41"/>
                  </a:lnTo>
                  <a:lnTo>
                    <a:pt x="852" y="34"/>
                  </a:lnTo>
                  <a:lnTo>
                    <a:pt x="832" y="28"/>
                  </a:lnTo>
                  <a:lnTo>
                    <a:pt x="811" y="23"/>
                  </a:lnTo>
                  <a:lnTo>
                    <a:pt x="791" y="18"/>
                  </a:lnTo>
                  <a:lnTo>
                    <a:pt x="769" y="14"/>
                  </a:lnTo>
                  <a:lnTo>
                    <a:pt x="749" y="10"/>
                  </a:lnTo>
                  <a:lnTo>
                    <a:pt x="728" y="7"/>
                  </a:lnTo>
                  <a:lnTo>
                    <a:pt x="706" y="5"/>
                  </a:lnTo>
                  <a:lnTo>
                    <a:pt x="685" y="3"/>
                  </a:lnTo>
                  <a:lnTo>
                    <a:pt x="663" y="1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596" y="0"/>
                  </a:lnTo>
                  <a:lnTo>
                    <a:pt x="563" y="2"/>
                  </a:lnTo>
                  <a:lnTo>
                    <a:pt x="530" y="5"/>
                  </a:lnTo>
                  <a:lnTo>
                    <a:pt x="496" y="10"/>
                  </a:lnTo>
                  <a:lnTo>
                    <a:pt x="462" y="16"/>
                  </a:lnTo>
                  <a:lnTo>
                    <a:pt x="428" y="23"/>
                  </a:lnTo>
                  <a:lnTo>
                    <a:pt x="393" y="32"/>
                  </a:lnTo>
                  <a:lnTo>
                    <a:pt x="358" y="41"/>
                  </a:lnTo>
                  <a:lnTo>
                    <a:pt x="322" y="51"/>
                  </a:lnTo>
                  <a:lnTo>
                    <a:pt x="291" y="61"/>
                  </a:lnTo>
                  <a:lnTo>
                    <a:pt x="0" y="960"/>
                  </a:lnTo>
                  <a:lnTo>
                    <a:pt x="85" y="932"/>
                  </a:lnTo>
                  <a:lnTo>
                    <a:pt x="158" y="911"/>
                  </a:lnTo>
                  <a:lnTo>
                    <a:pt x="190" y="902"/>
                  </a:lnTo>
                  <a:lnTo>
                    <a:pt x="220" y="895"/>
                  </a:lnTo>
                  <a:lnTo>
                    <a:pt x="248" y="888"/>
                  </a:lnTo>
                  <a:lnTo>
                    <a:pt x="276" y="881"/>
                  </a:lnTo>
                  <a:lnTo>
                    <a:pt x="302" y="877"/>
                  </a:lnTo>
                  <a:lnTo>
                    <a:pt x="328" y="873"/>
                  </a:lnTo>
                  <a:lnTo>
                    <a:pt x="353" y="869"/>
                  </a:lnTo>
                  <a:lnTo>
                    <a:pt x="379" y="867"/>
                  </a:lnTo>
                  <a:lnTo>
                    <a:pt x="434" y="863"/>
                  </a:lnTo>
                  <a:lnTo>
                    <a:pt x="493" y="861"/>
                  </a:lnTo>
                  <a:lnTo>
                    <a:pt x="537" y="861"/>
                  </a:lnTo>
                  <a:lnTo>
                    <a:pt x="578" y="863"/>
                  </a:lnTo>
                  <a:lnTo>
                    <a:pt x="598" y="865"/>
                  </a:lnTo>
                  <a:lnTo>
                    <a:pt x="617" y="867"/>
                  </a:lnTo>
                  <a:lnTo>
                    <a:pt x="637" y="870"/>
                  </a:lnTo>
                  <a:lnTo>
                    <a:pt x="656" y="873"/>
                  </a:lnTo>
                  <a:lnTo>
                    <a:pt x="675" y="876"/>
                  </a:lnTo>
                  <a:lnTo>
                    <a:pt x="693" y="880"/>
                  </a:lnTo>
                  <a:lnTo>
                    <a:pt x="711" y="886"/>
                  </a:lnTo>
                  <a:lnTo>
                    <a:pt x="728" y="891"/>
                  </a:lnTo>
                  <a:lnTo>
                    <a:pt x="745" y="896"/>
                  </a:lnTo>
                  <a:lnTo>
                    <a:pt x="762" y="902"/>
                  </a:lnTo>
                  <a:lnTo>
                    <a:pt x="779" y="909"/>
                  </a:lnTo>
                  <a:lnTo>
                    <a:pt x="795" y="916"/>
                  </a:lnTo>
                  <a:lnTo>
                    <a:pt x="813" y="924"/>
                  </a:lnTo>
                  <a:lnTo>
                    <a:pt x="833" y="934"/>
                  </a:lnTo>
                  <a:lnTo>
                    <a:pt x="854" y="945"/>
                  </a:lnTo>
                  <a:lnTo>
                    <a:pt x="875" y="958"/>
                  </a:lnTo>
                  <a:lnTo>
                    <a:pt x="880" y="961"/>
                  </a:lnTo>
                  <a:lnTo>
                    <a:pt x="879" y="967"/>
                  </a:lnTo>
                  <a:lnTo>
                    <a:pt x="719" y="1571"/>
                  </a:lnTo>
                  <a:lnTo>
                    <a:pt x="740" y="1581"/>
                  </a:lnTo>
                  <a:lnTo>
                    <a:pt x="764" y="1591"/>
                  </a:lnTo>
                  <a:lnTo>
                    <a:pt x="792" y="1602"/>
                  </a:lnTo>
                  <a:lnTo>
                    <a:pt x="822" y="1611"/>
                  </a:lnTo>
                  <a:lnTo>
                    <a:pt x="838" y="1616"/>
                  </a:lnTo>
                  <a:lnTo>
                    <a:pt x="854" y="1620"/>
                  </a:lnTo>
                  <a:lnTo>
                    <a:pt x="870" y="1623"/>
                  </a:lnTo>
                  <a:lnTo>
                    <a:pt x="887" y="1627"/>
                  </a:lnTo>
                  <a:lnTo>
                    <a:pt x="905" y="1630"/>
                  </a:lnTo>
                  <a:lnTo>
                    <a:pt x="922" y="1631"/>
                  </a:lnTo>
                  <a:lnTo>
                    <a:pt x="940" y="1632"/>
                  </a:lnTo>
                  <a:lnTo>
                    <a:pt x="957" y="1632"/>
                  </a:lnTo>
                  <a:lnTo>
                    <a:pt x="957" y="1632"/>
                  </a:lnTo>
                  <a:lnTo>
                    <a:pt x="978" y="1631"/>
                  </a:lnTo>
                  <a:lnTo>
                    <a:pt x="998" y="1628"/>
                  </a:lnTo>
                  <a:lnTo>
                    <a:pt x="1018" y="1623"/>
                  </a:lnTo>
                  <a:lnTo>
                    <a:pt x="1038" y="1617"/>
                  </a:lnTo>
                  <a:lnTo>
                    <a:pt x="1057" y="1609"/>
                  </a:lnTo>
                  <a:lnTo>
                    <a:pt x="1074" y="1600"/>
                  </a:lnTo>
                  <a:lnTo>
                    <a:pt x="1090" y="1590"/>
                  </a:lnTo>
                  <a:lnTo>
                    <a:pt x="1104" y="1578"/>
                  </a:lnTo>
                  <a:lnTo>
                    <a:pt x="1115" y="1569"/>
                  </a:lnTo>
                  <a:lnTo>
                    <a:pt x="1125" y="1559"/>
                  </a:lnTo>
                  <a:lnTo>
                    <a:pt x="1136" y="1547"/>
                  </a:lnTo>
                  <a:lnTo>
                    <a:pt x="1146" y="1535"/>
                  </a:lnTo>
                  <a:lnTo>
                    <a:pt x="1165" y="1514"/>
                  </a:lnTo>
                  <a:lnTo>
                    <a:pt x="1177" y="1500"/>
                  </a:lnTo>
                  <a:lnTo>
                    <a:pt x="1178" y="1499"/>
                  </a:lnTo>
                  <a:lnTo>
                    <a:pt x="1191" y="1479"/>
                  </a:lnTo>
                  <a:lnTo>
                    <a:pt x="1204" y="1458"/>
                  </a:lnTo>
                  <a:lnTo>
                    <a:pt x="1217" y="1438"/>
                  </a:lnTo>
                  <a:lnTo>
                    <a:pt x="1229" y="1417"/>
                  </a:lnTo>
                  <a:lnTo>
                    <a:pt x="1241" y="1395"/>
                  </a:lnTo>
                  <a:lnTo>
                    <a:pt x="1252" y="1373"/>
                  </a:lnTo>
                  <a:lnTo>
                    <a:pt x="1263" y="1351"/>
                  </a:lnTo>
                  <a:lnTo>
                    <a:pt x="1274" y="1327"/>
                  </a:lnTo>
                  <a:lnTo>
                    <a:pt x="1285" y="1304"/>
                  </a:lnTo>
                  <a:lnTo>
                    <a:pt x="1295" y="1281"/>
                  </a:lnTo>
                  <a:lnTo>
                    <a:pt x="1304" y="1257"/>
                  </a:lnTo>
                  <a:lnTo>
                    <a:pt x="1313" y="1232"/>
                  </a:lnTo>
                  <a:lnTo>
                    <a:pt x="1321" y="1208"/>
                  </a:lnTo>
                  <a:lnTo>
                    <a:pt x="1329" y="1184"/>
                  </a:lnTo>
                  <a:lnTo>
                    <a:pt x="1336" y="1158"/>
                  </a:lnTo>
                  <a:lnTo>
                    <a:pt x="1343" y="1133"/>
                  </a:lnTo>
                  <a:lnTo>
                    <a:pt x="1350" y="1108"/>
                  </a:lnTo>
                  <a:lnTo>
                    <a:pt x="1356" y="1082"/>
                  </a:lnTo>
                  <a:lnTo>
                    <a:pt x="1361" y="1057"/>
                  </a:lnTo>
                  <a:lnTo>
                    <a:pt x="1366" y="1030"/>
                  </a:lnTo>
                  <a:lnTo>
                    <a:pt x="1371" y="1005"/>
                  </a:lnTo>
                  <a:lnTo>
                    <a:pt x="1375" y="979"/>
                  </a:lnTo>
                  <a:lnTo>
                    <a:pt x="1378" y="953"/>
                  </a:lnTo>
                  <a:lnTo>
                    <a:pt x="1381" y="927"/>
                  </a:lnTo>
                  <a:lnTo>
                    <a:pt x="1383" y="901"/>
                  </a:lnTo>
                  <a:lnTo>
                    <a:pt x="1385" y="874"/>
                  </a:lnTo>
                  <a:lnTo>
                    <a:pt x="1386" y="849"/>
                  </a:lnTo>
                  <a:lnTo>
                    <a:pt x="1387" y="823"/>
                  </a:lnTo>
                  <a:lnTo>
                    <a:pt x="1387" y="796"/>
                  </a:lnTo>
                  <a:lnTo>
                    <a:pt x="1387" y="771"/>
                  </a:lnTo>
                  <a:lnTo>
                    <a:pt x="1386" y="746"/>
                  </a:lnTo>
                  <a:lnTo>
                    <a:pt x="1385" y="719"/>
                  </a:lnTo>
                  <a:lnTo>
                    <a:pt x="1385" y="719"/>
                  </a:lnTo>
                  <a:close/>
                  <a:moveTo>
                    <a:pt x="1044" y="1504"/>
                  </a:moveTo>
                  <a:lnTo>
                    <a:pt x="1036" y="1511"/>
                  </a:lnTo>
                  <a:lnTo>
                    <a:pt x="1026" y="1516"/>
                  </a:lnTo>
                  <a:lnTo>
                    <a:pt x="1016" y="1521"/>
                  </a:lnTo>
                  <a:lnTo>
                    <a:pt x="1006" y="1526"/>
                  </a:lnTo>
                  <a:lnTo>
                    <a:pt x="995" y="1529"/>
                  </a:lnTo>
                  <a:lnTo>
                    <a:pt x="984" y="1531"/>
                  </a:lnTo>
                  <a:lnTo>
                    <a:pt x="972" y="1533"/>
                  </a:lnTo>
                  <a:lnTo>
                    <a:pt x="960" y="1534"/>
                  </a:lnTo>
                  <a:lnTo>
                    <a:pt x="941" y="1533"/>
                  </a:lnTo>
                  <a:lnTo>
                    <a:pt x="923" y="1532"/>
                  </a:lnTo>
                  <a:lnTo>
                    <a:pt x="906" y="1529"/>
                  </a:lnTo>
                  <a:lnTo>
                    <a:pt x="888" y="1526"/>
                  </a:lnTo>
                  <a:lnTo>
                    <a:pt x="874" y="1522"/>
                  </a:lnTo>
                  <a:lnTo>
                    <a:pt x="861" y="1518"/>
                  </a:lnTo>
                  <a:lnTo>
                    <a:pt x="850" y="1515"/>
                  </a:lnTo>
                  <a:lnTo>
                    <a:pt x="841" y="1511"/>
                  </a:lnTo>
                  <a:lnTo>
                    <a:pt x="835" y="1508"/>
                  </a:lnTo>
                  <a:lnTo>
                    <a:pt x="836" y="1507"/>
                  </a:lnTo>
                  <a:lnTo>
                    <a:pt x="961" y="1017"/>
                  </a:lnTo>
                  <a:lnTo>
                    <a:pt x="971" y="1025"/>
                  </a:lnTo>
                  <a:lnTo>
                    <a:pt x="987" y="1041"/>
                  </a:lnTo>
                  <a:lnTo>
                    <a:pt x="1002" y="1055"/>
                  </a:lnTo>
                  <a:lnTo>
                    <a:pt x="1016" y="1070"/>
                  </a:lnTo>
                  <a:lnTo>
                    <a:pt x="1030" y="1085"/>
                  </a:lnTo>
                  <a:lnTo>
                    <a:pt x="1043" y="1101"/>
                  </a:lnTo>
                  <a:lnTo>
                    <a:pt x="1054" y="1117"/>
                  </a:lnTo>
                  <a:lnTo>
                    <a:pt x="1065" y="1133"/>
                  </a:lnTo>
                  <a:lnTo>
                    <a:pt x="1075" y="1150"/>
                  </a:lnTo>
                  <a:lnTo>
                    <a:pt x="1084" y="1166"/>
                  </a:lnTo>
                  <a:lnTo>
                    <a:pt x="1092" y="1184"/>
                  </a:lnTo>
                  <a:lnTo>
                    <a:pt x="1099" y="1200"/>
                  </a:lnTo>
                  <a:lnTo>
                    <a:pt x="1105" y="1217"/>
                  </a:lnTo>
                  <a:lnTo>
                    <a:pt x="1111" y="1235"/>
                  </a:lnTo>
                  <a:lnTo>
                    <a:pt x="1115" y="1252"/>
                  </a:lnTo>
                  <a:lnTo>
                    <a:pt x="1119" y="1270"/>
                  </a:lnTo>
                  <a:lnTo>
                    <a:pt x="1122" y="1288"/>
                  </a:lnTo>
                  <a:lnTo>
                    <a:pt x="1123" y="1296"/>
                  </a:lnTo>
                  <a:lnTo>
                    <a:pt x="1123" y="1304"/>
                  </a:lnTo>
                  <a:lnTo>
                    <a:pt x="1124" y="1318"/>
                  </a:lnTo>
                  <a:lnTo>
                    <a:pt x="1123" y="1333"/>
                  </a:lnTo>
                  <a:lnTo>
                    <a:pt x="1122" y="1347"/>
                  </a:lnTo>
                  <a:lnTo>
                    <a:pt x="1120" y="1361"/>
                  </a:lnTo>
                  <a:lnTo>
                    <a:pt x="1117" y="1375"/>
                  </a:lnTo>
                  <a:lnTo>
                    <a:pt x="1114" y="1389"/>
                  </a:lnTo>
                  <a:lnTo>
                    <a:pt x="1110" y="1403"/>
                  </a:lnTo>
                  <a:lnTo>
                    <a:pt x="1105" y="1417"/>
                  </a:lnTo>
                  <a:lnTo>
                    <a:pt x="1099" y="1430"/>
                  </a:lnTo>
                  <a:lnTo>
                    <a:pt x="1093" y="1442"/>
                  </a:lnTo>
                  <a:lnTo>
                    <a:pt x="1086" y="1454"/>
                  </a:lnTo>
                  <a:lnTo>
                    <a:pt x="1079" y="1465"/>
                  </a:lnTo>
                  <a:lnTo>
                    <a:pt x="1071" y="1477"/>
                  </a:lnTo>
                  <a:lnTo>
                    <a:pt x="1063" y="1487"/>
                  </a:lnTo>
                  <a:lnTo>
                    <a:pt x="1054" y="1496"/>
                  </a:lnTo>
                  <a:lnTo>
                    <a:pt x="1044" y="1504"/>
                  </a:lnTo>
                  <a:close/>
                  <a:moveTo>
                    <a:pt x="1220" y="1210"/>
                  </a:moveTo>
                  <a:lnTo>
                    <a:pt x="1212" y="1231"/>
                  </a:lnTo>
                  <a:lnTo>
                    <a:pt x="1209" y="1219"/>
                  </a:lnTo>
                  <a:lnTo>
                    <a:pt x="1199" y="1186"/>
                  </a:lnTo>
                  <a:lnTo>
                    <a:pt x="1190" y="1163"/>
                  </a:lnTo>
                  <a:lnTo>
                    <a:pt x="1179" y="1136"/>
                  </a:lnTo>
                  <a:lnTo>
                    <a:pt x="1165" y="1107"/>
                  </a:lnTo>
                  <a:lnTo>
                    <a:pt x="1146" y="1075"/>
                  </a:lnTo>
                  <a:lnTo>
                    <a:pt x="1136" y="1059"/>
                  </a:lnTo>
                  <a:lnTo>
                    <a:pt x="1124" y="1042"/>
                  </a:lnTo>
                  <a:lnTo>
                    <a:pt x="1112" y="1024"/>
                  </a:lnTo>
                  <a:lnTo>
                    <a:pt x="1099" y="1007"/>
                  </a:lnTo>
                  <a:lnTo>
                    <a:pt x="1084" y="990"/>
                  </a:lnTo>
                  <a:lnTo>
                    <a:pt x="1068" y="972"/>
                  </a:lnTo>
                  <a:lnTo>
                    <a:pt x="1051" y="954"/>
                  </a:lnTo>
                  <a:lnTo>
                    <a:pt x="1033" y="937"/>
                  </a:lnTo>
                  <a:lnTo>
                    <a:pt x="1013" y="920"/>
                  </a:lnTo>
                  <a:lnTo>
                    <a:pt x="992" y="903"/>
                  </a:lnTo>
                  <a:lnTo>
                    <a:pt x="970" y="886"/>
                  </a:lnTo>
                  <a:lnTo>
                    <a:pt x="947" y="869"/>
                  </a:lnTo>
                  <a:lnTo>
                    <a:pt x="922" y="853"/>
                  </a:lnTo>
                  <a:lnTo>
                    <a:pt x="895" y="838"/>
                  </a:lnTo>
                  <a:lnTo>
                    <a:pt x="867" y="823"/>
                  </a:lnTo>
                  <a:lnTo>
                    <a:pt x="837" y="808"/>
                  </a:lnTo>
                  <a:lnTo>
                    <a:pt x="819" y="800"/>
                  </a:lnTo>
                  <a:lnTo>
                    <a:pt x="799" y="792"/>
                  </a:lnTo>
                  <a:lnTo>
                    <a:pt x="780" y="785"/>
                  </a:lnTo>
                  <a:lnTo>
                    <a:pt x="759" y="779"/>
                  </a:lnTo>
                  <a:lnTo>
                    <a:pt x="739" y="773"/>
                  </a:lnTo>
                  <a:lnTo>
                    <a:pt x="718" y="767"/>
                  </a:lnTo>
                  <a:lnTo>
                    <a:pt x="697" y="762"/>
                  </a:lnTo>
                  <a:lnTo>
                    <a:pt x="676" y="758"/>
                  </a:lnTo>
                  <a:lnTo>
                    <a:pt x="655" y="754"/>
                  </a:lnTo>
                  <a:lnTo>
                    <a:pt x="632" y="751"/>
                  </a:lnTo>
                  <a:lnTo>
                    <a:pt x="610" y="749"/>
                  </a:lnTo>
                  <a:lnTo>
                    <a:pt x="588" y="746"/>
                  </a:lnTo>
                  <a:lnTo>
                    <a:pt x="565" y="745"/>
                  </a:lnTo>
                  <a:lnTo>
                    <a:pt x="542" y="744"/>
                  </a:lnTo>
                  <a:lnTo>
                    <a:pt x="517" y="744"/>
                  </a:lnTo>
                  <a:lnTo>
                    <a:pt x="494" y="744"/>
                  </a:lnTo>
                  <a:lnTo>
                    <a:pt x="457" y="745"/>
                  </a:lnTo>
                  <a:lnTo>
                    <a:pt x="423" y="747"/>
                  </a:lnTo>
                  <a:lnTo>
                    <a:pt x="389" y="750"/>
                  </a:lnTo>
                  <a:lnTo>
                    <a:pt x="357" y="753"/>
                  </a:lnTo>
                  <a:lnTo>
                    <a:pt x="328" y="756"/>
                  </a:lnTo>
                  <a:lnTo>
                    <a:pt x="301" y="760"/>
                  </a:lnTo>
                  <a:lnTo>
                    <a:pt x="276" y="765"/>
                  </a:lnTo>
                  <a:lnTo>
                    <a:pt x="252" y="769"/>
                  </a:lnTo>
                  <a:lnTo>
                    <a:pt x="214" y="777"/>
                  </a:lnTo>
                  <a:lnTo>
                    <a:pt x="186" y="784"/>
                  </a:lnTo>
                  <a:lnTo>
                    <a:pt x="168" y="789"/>
                  </a:lnTo>
                  <a:lnTo>
                    <a:pt x="162" y="791"/>
                  </a:lnTo>
                  <a:lnTo>
                    <a:pt x="369" y="152"/>
                  </a:lnTo>
                  <a:lnTo>
                    <a:pt x="373" y="151"/>
                  </a:lnTo>
                  <a:lnTo>
                    <a:pt x="403" y="143"/>
                  </a:lnTo>
                  <a:lnTo>
                    <a:pt x="433" y="134"/>
                  </a:lnTo>
                  <a:lnTo>
                    <a:pt x="462" y="128"/>
                  </a:lnTo>
                  <a:lnTo>
                    <a:pt x="491" y="123"/>
                  </a:lnTo>
                  <a:lnTo>
                    <a:pt x="520" y="119"/>
                  </a:lnTo>
                  <a:lnTo>
                    <a:pt x="549" y="116"/>
                  </a:lnTo>
                  <a:lnTo>
                    <a:pt x="577" y="114"/>
                  </a:lnTo>
                  <a:lnTo>
                    <a:pt x="605" y="113"/>
                  </a:lnTo>
                  <a:lnTo>
                    <a:pt x="645" y="113"/>
                  </a:lnTo>
                  <a:lnTo>
                    <a:pt x="684" y="116"/>
                  </a:lnTo>
                  <a:lnTo>
                    <a:pt x="721" y="120"/>
                  </a:lnTo>
                  <a:lnTo>
                    <a:pt x="757" y="126"/>
                  </a:lnTo>
                  <a:lnTo>
                    <a:pt x="792" y="134"/>
                  </a:lnTo>
                  <a:lnTo>
                    <a:pt x="824" y="144"/>
                  </a:lnTo>
                  <a:lnTo>
                    <a:pt x="855" y="155"/>
                  </a:lnTo>
                  <a:lnTo>
                    <a:pt x="885" y="166"/>
                  </a:lnTo>
                  <a:lnTo>
                    <a:pt x="914" y="179"/>
                  </a:lnTo>
                  <a:lnTo>
                    <a:pt x="942" y="193"/>
                  </a:lnTo>
                  <a:lnTo>
                    <a:pt x="967" y="208"/>
                  </a:lnTo>
                  <a:lnTo>
                    <a:pt x="992" y="225"/>
                  </a:lnTo>
                  <a:lnTo>
                    <a:pt x="1015" y="241"/>
                  </a:lnTo>
                  <a:lnTo>
                    <a:pt x="1038" y="258"/>
                  </a:lnTo>
                  <a:lnTo>
                    <a:pt x="1058" y="275"/>
                  </a:lnTo>
                  <a:lnTo>
                    <a:pt x="1077" y="293"/>
                  </a:lnTo>
                  <a:lnTo>
                    <a:pt x="1095" y="310"/>
                  </a:lnTo>
                  <a:lnTo>
                    <a:pt x="1112" y="328"/>
                  </a:lnTo>
                  <a:lnTo>
                    <a:pt x="1128" y="345"/>
                  </a:lnTo>
                  <a:lnTo>
                    <a:pt x="1142" y="361"/>
                  </a:lnTo>
                  <a:lnTo>
                    <a:pt x="1168" y="394"/>
                  </a:lnTo>
                  <a:lnTo>
                    <a:pt x="1189" y="423"/>
                  </a:lnTo>
                  <a:lnTo>
                    <a:pt x="1205" y="449"/>
                  </a:lnTo>
                  <a:lnTo>
                    <a:pt x="1216" y="469"/>
                  </a:lnTo>
                  <a:lnTo>
                    <a:pt x="1224" y="483"/>
                  </a:lnTo>
                  <a:lnTo>
                    <a:pt x="1227" y="490"/>
                  </a:lnTo>
                  <a:lnTo>
                    <a:pt x="1240" y="517"/>
                  </a:lnTo>
                  <a:lnTo>
                    <a:pt x="1251" y="544"/>
                  </a:lnTo>
                  <a:lnTo>
                    <a:pt x="1261" y="573"/>
                  </a:lnTo>
                  <a:lnTo>
                    <a:pt x="1269" y="603"/>
                  </a:lnTo>
                  <a:lnTo>
                    <a:pt x="1277" y="634"/>
                  </a:lnTo>
                  <a:lnTo>
                    <a:pt x="1283" y="668"/>
                  </a:lnTo>
                  <a:lnTo>
                    <a:pt x="1288" y="701"/>
                  </a:lnTo>
                  <a:lnTo>
                    <a:pt x="1291" y="737"/>
                  </a:lnTo>
                  <a:lnTo>
                    <a:pt x="1293" y="765"/>
                  </a:lnTo>
                  <a:lnTo>
                    <a:pt x="1293" y="793"/>
                  </a:lnTo>
                  <a:lnTo>
                    <a:pt x="1293" y="822"/>
                  </a:lnTo>
                  <a:lnTo>
                    <a:pt x="1293" y="851"/>
                  </a:lnTo>
                  <a:lnTo>
                    <a:pt x="1291" y="880"/>
                  </a:lnTo>
                  <a:lnTo>
                    <a:pt x="1289" y="911"/>
                  </a:lnTo>
                  <a:lnTo>
                    <a:pt x="1286" y="940"/>
                  </a:lnTo>
                  <a:lnTo>
                    <a:pt x="1282" y="971"/>
                  </a:lnTo>
                  <a:lnTo>
                    <a:pt x="1276" y="1000"/>
                  </a:lnTo>
                  <a:lnTo>
                    <a:pt x="1271" y="1030"/>
                  </a:lnTo>
                  <a:lnTo>
                    <a:pt x="1265" y="1061"/>
                  </a:lnTo>
                  <a:lnTo>
                    <a:pt x="1257" y="1091"/>
                  </a:lnTo>
                  <a:lnTo>
                    <a:pt x="1249" y="1121"/>
                  </a:lnTo>
                  <a:lnTo>
                    <a:pt x="1240" y="1151"/>
                  </a:lnTo>
                  <a:lnTo>
                    <a:pt x="1230" y="1181"/>
                  </a:lnTo>
                  <a:lnTo>
                    <a:pt x="1220" y="1210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320"/>
            <p:cNvSpPr>
              <a:spLocks noEditPoints="1"/>
            </p:cNvSpPr>
            <p:nvPr userDrawn="1"/>
          </p:nvSpPr>
          <p:spPr bwMode="auto">
            <a:xfrm>
              <a:off x="450" y="4005"/>
              <a:ext cx="71" cy="59"/>
            </a:xfrm>
            <a:custGeom>
              <a:avLst/>
              <a:gdLst>
                <a:gd name="T0" fmla="*/ 813 w 1703"/>
                <a:gd name="T1" fmla="*/ 3 h 1426"/>
                <a:gd name="T2" fmla="*/ 672 w 1703"/>
                <a:gd name="T3" fmla="*/ 5 h 1426"/>
                <a:gd name="T4" fmla="*/ 557 w 1703"/>
                <a:gd name="T5" fmla="*/ 32 h 1426"/>
                <a:gd name="T6" fmla="*/ 438 w 1703"/>
                <a:gd name="T7" fmla="*/ 80 h 1426"/>
                <a:gd name="T8" fmla="*/ 298 w 1703"/>
                <a:gd name="T9" fmla="*/ 168 h 1426"/>
                <a:gd name="T10" fmla="*/ 186 w 1703"/>
                <a:gd name="T11" fmla="*/ 276 h 1426"/>
                <a:gd name="T12" fmla="*/ 125 w 1703"/>
                <a:gd name="T13" fmla="*/ 362 h 1426"/>
                <a:gd name="T14" fmla="*/ 74 w 1703"/>
                <a:gd name="T15" fmla="*/ 456 h 1426"/>
                <a:gd name="T16" fmla="*/ 36 w 1703"/>
                <a:gd name="T17" fmla="*/ 560 h 1426"/>
                <a:gd name="T18" fmla="*/ 6 w 1703"/>
                <a:gd name="T19" fmla="*/ 728 h 1426"/>
                <a:gd name="T20" fmla="*/ 760 w 1703"/>
                <a:gd name="T21" fmla="*/ 1426 h 1426"/>
                <a:gd name="T22" fmla="*/ 769 w 1703"/>
                <a:gd name="T23" fmla="*/ 1167 h 1426"/>
                <a:gd name="T24" fmla="*/ 790 w 1703"/>
                <a:gd name="T25" fmla="*/ 1035 h 1426"/>
                <a:gd name="T26" fmla="*/ 856 w 1703"/>
                <a:gd name="T27" fmla="*/ 826 h 1426"/>
                <a:gd name="T28" fmla="*/ 900 w 1703"/>
                <a:gd name="T29" fmla="*/ 740 h 1426"/>
                <a:gd name="T30" fmla="*/ 952 w 1703"/>
                <a:gd name="T31" fmla="*/ 666 h 1426"/>
                <a:gd name="T32" fmla="*/ 1028 w 1703"/>
                <a:gd name="T33" fmla="*/ 589 h 1426"/>
                <a:gd name="T34" fmla="*/ 1593 w 1703"/>
                <a:gd name="T35" fmla="*/ 891 h 1426"/>
                <a:gd name="T36" fmla="*/ 1657 w 1703"/>
                <a:gd name="T37" fmla="*/ 800 h 1426"/>
                <a:gd name="T38" fmla="*/ 1691 w 1703"/>
                <a:gd name="T39" fmla="*/ 720 h 1426"/>
                <a:gd name="T40" fmla="*/ 1703 w 1703"/>
                <a:gd name="T41" fmla="*/ 638 h 1426"/>
                <a:gd name="T42" fmla="*/ 1681 w 1703"/>
                <a:gd name="T43" fmla="*/ 548 h 1426"/>
                <a:gd name="T44" fmla="*/ 1634 w 1703"/>
                <a:gd name="T45" fmla="*/ 468 h 1426"/>
                <a:gd name="T46" fmla="*/ 1572 w 1703"/>
                <a:gd name="T47" fmla="*/ 392 h 1426"/>
                <a:gd name="T48" fmla="*/ 1483 w 1703"/>
                <a:gd name="T49" fmla="*/ 305 h 1426"/>
                <a:gd name="T50" fmla="*/ 1382 w 1703"/>
                <a:gd name="T51" fmla="*/ 225 h 1426"/>
                <a:gd name="T52" fmla="*/ 1273 w 1703"/>
                <a:gd name="T53" fmla="*/ 155 h 1426"/>
                <a:gd name="T54" fmla="*/ 1156 w 1703"/>
                <a:gd name="T55" fmla="*/ 95 h 1426"/>
                <a:gd name="T56" fmla="*/ 1035 w 1703"/>
                <a:gd name="T57" fmla="*/ 49 h 1426"/>
                <a:gd name="T58" fmla="*/ 1602 w 1703"/>
                <a:gd name="T59" fmla="*/ 606 h 1426"/>
                <a:gd name="T60" fmla="*/ 1606 w 1703"/>
                <a:gd name="T61" fmla="*/ 662 h 1426"/>
                <a:gd name="T62" fmla="*/ 1578 w 1703"/>
                <a:gd name="T63" fmla="*/ 737 h 1426"/>
                <a:gd name="T64" fmla="*/ 1541 w 1703"/>
                <a:gd name="T65" fmla="*/ 793 h 1426"/>
                <a:gd name="T66" fmla="*/ 1141 w 1703"/>
                <a:gd name="T67" fmla="*/ 508 h 1426"/>
                <a:gd name="T68" fmla="*/ 1235 w 1703"/>
                <a:gd name="T69" fmla="*/ 467 h 1426"/>
                <a:gd name="T70" fmla="*/ 1327 w 1703"/>
                <a:gd name="T71" fmla="*/ 450 h 1426"/>
                <a:gd name="T72" fmla="*/ 1417 w 1703"/>
                <a:gd name="T73" fmla="*/ 455 h 1426"/>
                <a:gd name="T74" fmla="*/ 1473 w 1703"/>
                <a:gd name="T75" fmla="*/ 472 h 1426"/>
                <a:gd name="T76" fmla="*/ 1534 w 1703"/>
                <a:gd name="T77" fmla="*/ 511 h 1426"/>
                <a:gd name="T78" fmla="*/ 1579 w 1703"/>
                <a:gd name="T79" fmla="*/ 563 h 1426"/>
                <a:gd name="T80" fmla="*/ 1374 w 1703"/>
                <a:gd name="T81" fmla="*/ 338 h 1426"/>
                <a:gd name="T82" fmla="*/ 1291 w 1703"/>
                <a:gd name="T83" fmla="*/ 354 h 1426"/>
                <a:gd name="T84" fmla="*/ 1165 w 1703"/>
                <a:gd name="T85" fmla="*/ 383 h 1426"/>
                <a:gd name="T86" fmla="*/ 1058 w 1703"/>
                <a:gd name="T87" fmla="*/ 432 h 1426"/>
                <a:gd name="T88" fmla="*/ 944 w 1703"/>
                <a:gd name="T89" fmla="*/ 512 h 1426"/>
                <a:gd name="T90" fmla="*/ 849 w 1703"/>
                <a:gd name="T91" fmla="*/ 611 h 1426"/>
                <a:gd name="T92" fmla="*/ 789 w 1703"/>
                <a:gd name="T93" fmla="*/ 698 h 1426"/>
                <a:gd name="T94" fmla="*/ 740 w 1703"/>
                <a:gd name="T95" fmla="*/ 799 h 1426"/>
                <a:gd name="T96" fmla="*/ 698 w 1703"/>
                <a:gd name="T97" fmla="*/ 922 h 1426"/>
                <a:gd name="T98" fmla="*/ 664 w 1703"/>
                <a:gd name="T99" fmla="*/ 1078 h 1426"/>
                <a:gd name="T100" fmla="*/ 651 w 1703"/>
                <a:gd name="T101" fmla="*/ 1213 h 1426"/>
                <a:gd name="T102" fmla="*/ 114 w 1703"/>
                <a:gd name="T103" fmla="*/ 758 h 1426"/>
                <a:gd name="T104" fmla="*/ 139 w 1703"/>
                <a:gd name="T105" fmla="*/ 613 h 1426"/>
                <a:gd name="T106" fmla="*/ 205 w 1703"/>
                <a:gd name="T107" fmla="*/ 445 h 1426"/>
                <a:gd name="T108" fmla="*/ 304 w 1703"/>
                <a:gd name="T109" fmla="*/ 311 h 1426"/>
                <a:gd name="T110" fmla="*/ 417 w 1703"/>
                <a:gd name="T111" fmla="*/ 218 h 1426"/>
                <a:gd name="T112" fmla="*/ 527 w 1703"/>
                <a:gd name="T113" fmla="*/ 158 h 1426"/>
                <a:gd name="T114" fmla="*/ 672 w 1703"/>
                <a:gd name="T115" fmla="*/ 112 h 1426"/>
                <a:gd name="T116" fmla="*/ 784 w 1703"/>
                <a:gd name="T117" fmla="*/ 101 h 1426"/>
                <a:gd name="T118" fmla="*/ 947 w 1703"/>
                <a:gd name="T119" fmla="*/ 124 h 1426"/>
                <a:gd name="T120" fmla="*/ 1084 w 1703"/>
                <a:gd name="T121" fmla="*/ 168 h 1426"/>
                <a:gd name="T122" fmla="*/ 1220 w 1703"/>
                <a:gd name="T123" fmla="*/ 233 h 1426"/>
                <a:gd name="T124" fmla="*/ 1350 w 1703"/>
                <a:gd name="T125" fmla="*/ 31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3" h="1426">
                  <a:moveTo>
                    <a:pt x="961" y="27"/>
                  </a:moveTo>
                  <a:lnTo>
                    <a:pt x="923" y="19"/>
                  </a:lnTo>
                  <a:lnTo>
                    <a:pt x="886" y="12"/>
                  </a:lnTo>
                  <a:lnTo>
                    <a:pt x="850" y="6"/>
                  </a:lnTo>
                  <a:lnTo>
                    <a:pt x="813" y="3"/>
                  </a:lnTo>
                  <a:lnTo>
                    <a:pt x="778" y="1"/>
                  </a:lnTo>
                  <a:lnTo>
                    <a:pt x="744" y="0"/>
                  </a:lnTo>
                  <a:lnTo>
                    <a:pt x="710" y="1"/>
                  </a:lnTo>
                  <a:lnTo>
                    <a:pt x="679" y="4"/>
                  </a:lnTo>
                  <a:lnTo>
                    <a:pt x="672" y="5"/>
                  </a:lnTo>
                  <a:lnTo>
                    <a:pt x="655" y="8"/>
                  </a:lnTo>
                  <a:lnTo>
                    <a:pt x="630" y="12"/>
                  </a:lnTo>
                  <a:lnTo>
                    <a:pt x="597" y="20"/>
                  </a:lnTo>
                  <a:lnTo>
                    <a:pt x="577" y="25"/>
                  </a:lnTo>
                  <a:lnTo>
                    <a:pt x="557" y="32"/>
                  </a:lnTo>
                  <a:lnTo>
                    <a:pt x="535" y="40"/>
                  </a:lnTo>
                  <a:lnTo>
                    <a:pt x="513" y="48"/>
                  </a:lnTo>
                  <a:lnTo>
                    <a:pt x="489" y="57"/>
                  </a:lnTo>
                  <a:lnTo>
                    <a:pt x="465" y="68"/>
                  </a:lnTo>
                  <a:lnTo>
                    <a:pt x="438" y="80"/>
                  </a:lnTo>
                  <a:lnTo>
                    <a:pt x="412" y="93"/>
                  </a:lnTo>
                  <a:lnTo>
                    <a:pt x="382" y="110"/>
                  </a:lnTo>
                  <a:lnTo>
                    <a:pt x="354" y="129"/>
                  </a:lnTo>
                  <a:lnTo>
                    <a:pt x="325" y="148"/>
                  </a:lnTo>
                  <a:lnTo>
                    <a:pt x="298" y="168"/>
                  </a:lnTo>
                  <a:lnTo>
                    <a:pt x="272" y="190"/>
                  </a:lnTo>
                  <a:lnTo>
                    <a:pt x="247" y="212"/>
                  </a:lnTo>
                  <a:lnTo>
                    <a:pt x="223" y="236"/>
                  </a:lnTo>
                  <a:lnTo>
                    <a:pt x="200" y="261"/>
                  </a:lnTo>
                  <a:lnTo>
                    <a:pt x="186" y="276"/>
                  </a:lnTo>
                  <a:lnTo>
                    <a:pt x="173" y="293"/>
                  </a:lnTo>
                  <a:lnTo>
                    <a:pt x="160" y="309"/>
                  </a:lnTo>
                  <a:lnTo>
                    <a:pt x="148" y="326"/>
                  </a:lnTo>
                  <a:lnTo>
                    <a:pt x="136" y="344"/>
                  </a:lnTo>
                  <a:lnTo>
                    <a:pt x="125" y="362"/>
                  </a:lnTo>
                  <a:lnTo>
                    <a:pt x="114" y="379"/>
                  </a:lnTo>
                  <a:lnTo>
                    <a:pt x="104" y="398"/>
                  </a:lnTo>
                  <a:lnTo>
                    <a:pt x="94" y="417"/>
                  </a:lnTo>
                  <a:lnTo>
                    <a:pt x="84" y="436"/>
                  </a:lnTo>
                  <a:lnTo>
                    <a:pt x="74" y="456"/>
                  </a:lnTo>
                  <a:lnTo>
                    <a:pt x="66" y="476"/>
                  </a:lnTo>
                  <a:lnTo>
                    <a:pt x="58" y="497"/>
                  </a:lnTo>
                  <a:lnTo>
                    <a:pt x="50" y="517"/>
                  </a:lnTo>
                  <a:lnTo>
                    <a:pt x="43" y="538"/>
                  </a:lnTo>
                  <a:lnTo>
                    <a:pt x="36" y="560"/>
                  </a:lnTo>
                  <a:lnTo>
                    <a:pt x="27" y="592"/>
                  </a:lnTo>
                  <a:lnTo>
                    <a:pt x="20" y="624"/>
                  </a:lnTo>
                  <a:lnTo>
                    <a:pt x="15" y="658"/>
                  </a:lnTo>
                  <a:lnTo>
                    <a:pt x="10" y="692"/>
                  </a:lnTo>
                  <a:lnTo>
                    <a:pt x="6" y="728"/>
                  </a:lnTo>
                  <a:lnTo>
                    <a:pt x="4" y="763"/>
                  </a:lnTo>
                  <a:lnTo>
                    <a:pt x="2" y="801"/>
                  </a:lnTo>
                  <a:lnTo>
                    <a:pt x="0" y="838"/>
                  </a:lnTo>
                  <a:lnTo>
                    <a:pt x="0" y="872"/>
                  </a:lnTo>
                  <a:lnTo>
                    <a:pt x="760" y="1426"/>
                  </a:lnTo>
                  <a:lnTo>
                    <a:pt x="761" y="1337"/>
                  </a:lnTo>
                  <a:lnTo>
                    <a:pt x="763" y="1261"/>
                  </a:lnTo>
                  <a:lnTo>
                    <a:pt x="764" y="1228"/>
                  </a:lnTo>
                  <a:lnTo>
                    <a:pt x="766" y="1196"/>
                  </a:lnTo>
                  <a:lnTo>
                    <a:pt x="769" y="1167"/>
                  </a:lnTo>
                  <a:lnTo>
                    <a:pt x="772" y="1139"/>
                  </a:lnTo>
                  <a:lnTo>
                    <a:pt x="775" y="1113"/>
                  </a:lnTo>
                  <a:lnTo>
                    <a:pt x="779" y="1087"/>
                  </a:lnTo>
                  <a:lnTo>
                    <a:pt x="784" y="1061"/>
                  </a:lnTo>
                  <a:lnTo>
                    <a:pt x="790" y="1035"/>
                  </a:lnTo>
                  <a:lnTo>
                    <a:pt x="803" y="982"/>
                  </a:lnTo>
                  <a:lnTo>
                    <a:pt x="819" y="924"/>
                  </a:lnTo>
                  <a:lnTo>
                    <a:pt x="832" y="884"/>
                  </a:lnTo>
                  <a:lnTo>
                    <a:pt x="848" y="844"/>
                  </a:lnTo>
                  <a:lnTo>
                    <a:pt x="856" y="826"/>
                  </a:lnTo>
                  <a:lnTo>
                    <a:pt x="864" y="808"/>
                  </a:lnTo>
                  <a:lnTo>
                    <a:pt x="872" y="790"/>
                  </a:lnTo>
                  <a:lnTo>
                    <a:pt x="881" y="772"/>
                  </a:lnTo>
                  <a:lnTo>
                    <a:pt x="890" y="756"/>
                  </a:lnTo>
                  <a:lnTo>
                    <a:pt x="900" y="740"/>
                  </a:lnTo>
                  <a:lnTo>
                    <a:pt x="910" y="724"/>
                  </a:lnTo>
                  <a:lnTo>
                    <a:pt x="920" y="709"/>
                  </a:lnTo>
                  <a:lnTo>
                    <a:pt x="930" y="694"/>
                  </a:lnTo>
                  <a:lnTo>
                    <a:pt x="941" y="680"/>
                  </a:lnTo>
                  <a:lnTo>
                    <a:pt x="952" y="666"/>
                  </a:lnTo>
                  <a:lnTo>
                    <a:pt x="963" y="653"/>
                  </a:lnTo>
                  <a:lnTo>
                    <a:pt x="978" y="639"/>
                  </a:lnTo>
                  <a:lnTo>
                    <a:pt x="993" y="622"/>
                  </a:lnTo>
                  <a:lnTo>
                    <a:pt x="1010" y="605"/>
                  </a:lnTo>
                  <a:lnTo>
                    <a:pt x="1028" y="589"/>
                  </a:lnTo>
                  <a:lnTo>
                    <a:pt x="1033" y="585"/>
                  </a:lnTo>
                  <a:lnTo>
                    <a:pt x="1038" y="588"/>
                  </a:lnTo>
                  <a:lnTo>
                    <a:pt x="1560" y="928"/>
                  </a:lnTo>
                  <a:lnTo>
                    <a:pt x="1576" y="911"/>
                  </a:lnTo>
                  <a:lnTo>
                    <a:pt x="1593" y="891"/>
                  </a:lnTo>
                  <a:lnTo>
                    <a:pt x="1613" y="868"/>
                  </a:lnTo>
                  <a:lnTo>
                    <a:pt x="1631" y="842"/>
                  </a:lnTo>
                  <a:lnTo>
                    <a:pt x="1640" y="828"/>
                  </a:lnTo>
                  <a:lnTo>
                    <a:pt x="1649" y="814"/>
                  </a:lnTo>
                  <a:lnTo>
                    <a:pt x="1657" y="800"/>
                  </a:lnTo>
                  <a:lnTo>
                    <a:pt x="1665" y="784"/>
                  </a:lnTo>
                  <a:lnTo>
                    <a:pt x="1673" y="768"/>
                  </a:lnTo>
                  <a:lnTo>
                    <a:pt x="1680" y="752"/>
                  </a:lnTo>
                  <a:lnTo>
                    <a:pt x="1686" y="736"/>
                  </a:lnTo>
                  <a:lnTo>
                    <a:pt x="1691" y="720"/>
                  </a:lnTo>
                  <a:lnTo>
                    <a:pt x="1691" y="720"/>
                  </a:lnTo>
                  <a:lnTo>
                    <a:pt x="1697" y="698"/>
                  </a:lnTo>
                  <a:lnTo>
                    <a:pt x="1700" y="678"/>
                  </a:lnTo>
                  <a:lnTo>
                    <a:pt x="1702" y="658"/>
                  </a:lnTo>
                  <a:lnTo>
                    <a:pt x="1703" y="638"/>
                  </a:lnTo>
                  <a:lnTo>
                    <a:pt x="1701" y="617"/>
                  </a:lnTo>
                  <a:lnTo>
                    <a:pt x="1698" y="598"/>
                  </a:lnTo>
                  <a:lnTo>
                    <a:pt x="1693" y="579"/>
                  </a:lnTo>
                  <a:lnTo>
                    <a:pt x="1686" y="562"/>
                  </a:lnTo>
                  <a:lnTo>
                    <a:pt x="1681" y="548"/>
                  </a:lnTo>
                  <a:lnTo>
                    <a:pt x="1674" y="535"/>
                  </a:lnTo>
                  <a:lnTo>
                    <a:pt x="1667" y="521"/>
                  </a:lnTo>
                  <a:lnTo>
                    <a:pt x="1659" y="508"/>
                  </a:lnTo>
                  <a:lnTo>
                    <a:pt x="1645" y="484"/>
                  </a:lnTo>
                  <a:lnTo>
                    <a:pt x="1634" y="468"/>
                  </a:lnTo>
                  <a:lnTo>
                    <a:pt x="1634" y="467"/>
                  </a:lnTo>
                  <a:lnTo>
                    <a:pt x="1620" y="448"/>
                  </a:lnTo>
                  <a:lnTo>
                    <a:pt x="1605" y="430"/>
                  </a:lnTo>
                  <a:lnTo>
                    <a:pt x="1588" y="411"/>
                  </a:lnTo>
                  <a:lnTo>
                    <a:pt x="1572" y="392"/>
                  </a:lnTo>
                  <a:lnTo>
                    <a:pt x="1555" y="374"/>
                  </a:lnTo>
                  <a:lnTo>
                    <a:pt x="1538" y="357"/>
                  </a:lnTo>
                  <a:lnTo>
                    <a:pt x="1520" y="339"/>
                  </a:lnTo>
                  <a:lnTo>
                    <a:pt x="1502" y="321"/>
                  </a:lnTo>
                  <a:lnTo>
                    <a:pt x="1483" y="305"/>
                  </a:lnTo>
                  <a:lnTo>
                    <a:pt x="1463" y="288"/>
                  </a:lnTo>
                  <a:lnTo>
                    <a:pt x="1444" y="272"/>
                  </a:lnTo>
                  <a:lnTo>
                    <a:pt x="1424" y="255"/>
                  </a:lnTo>
                  <a:lnTo>
                    <a:pt x="1403" y="240"/>
                  </a:lnTo>
                  <a:lnTo>
                    <a:pt x="1382" y="225"/>
                  </a:lnTo>
                  <a:lnTo>
                    <a:pt x="1361" y="210"/>
                  </a:lnTo>
                  <a:lnTo>
                    <a:pt x="1339" y="196"/>
                  </a:lnTo>
                  <a:lnTo>
                    <a:pt x="1317" y="181"/>
                  </a:lnTo>
                  <a:lnTo>
                    <a:pt x="1295" y="168"/>
                  </a:lnTo>
                  <a:lnTo>
                    <a:pt x="1273" y="155"/>
                  </a:lnTo>
                  <a:lnTo>
                    <a:pt x="1250" y="142"/>
                  </a:lnTo>
                  <a:lnTo>
                    <a:pt x="1227" y="130"/>
                  </a:lnTo>
                  <a:lnTo>
                    <a:pt x="1203" y="118"/>
                  </a:lnTo>
                  <a:lnTo>
                    <a:pt x="1179" y="106"/>
                  </a:lnTo>
                  <a:lnTo>
                    <a:pt x="1156" y="95"/>
                  </a:lnTo>
                  <a:lnTo>
                    <a:pt x="1132" y="85"/>
                  </a:lnTo>
                  <a:lnTo>
                    <a:pt x="1108" y="75"/>
                  </a:lnTo>
                  <a:lnTo>
                    <a:pt x="1083" y="66"/>
                  </a:lnTo>
                  <a:lnTo>
                    <a:pt x="1059" y="58"/>
                  </a:lnTo>
                  <a:lnTo>
                    <a:pt x="1035" y="49"/>
                  </a:lnTo>
                  <a:lnTo>
                    <a:pt x="1010" y="42"/>
                  </a:lnTo>
                  <a:lnTo>
                    <a:pt x="986" y="34"/>
                  </a:lnTo>
                  <a:lnTo>
                    <a:pt x="961" y="27"/>
                  </a:lnTo>
                  <a:close/>
                  <a:moveTo>
                    <a:pt x="1598" y="596"/>
                  </a:moveTo>
                  <a:lnTo>
                    <a:pt x="1602" y="606"/>
                  </a:lnTo>
                  <a:lnTo>
                    <a:pt x="1604" y="617"/>
                  </a:lnTo>
                  <a:lnTo>
                    <a:pt x="1606" y="627"/>
                  </a:lnTo>
                  <a:lnTo>
                    <a:pt x="1607" y="639"/>
                  </a:lnTo>
                  <a:lnTo>
                    <a:pt x="1607" y="651"/>
                  </a:lnTo>
                  <a:lnTo>
                    <a:pt x="1606" y="662"/>
                  </a:lnTo>
                  <a:lnTo>
                    <a:pt x="1603" y="674"/>
                  </a:lnTo>
                  <a:lnTo>
                    <a:pt x="1600" y="686"/>
                  </a:lnTo>
                  <a:lnTo>
                    <a:pt x="1593" y="705"/>
                  </a:lnTo>
                  <a:lnTo>
                    <a:pt x="1586" y="721"/>
                  </a:lnTo>
                  <a:lnTo>
                    <a:pt x="1578" y="737"/>
                  </a:lnTo>
                  <a:lnTo>
                    <a:pt x="1570" y="752"/>
                  </a:lnTo>
                  <a:lnTo>
                    <a:pt x="1562" y="765"/>
                  </a:lnTo>
                  <a:lnTo>
                    <a:pt x="1554" y="776"/>
                  </a:lnTo>
                  <a:lnTo>
                    <a:pt x="1547" y="786"/>
                  </a:lnTo>
                  <a:lnTo>
                    <a:pt x="1541" y="793"/>
                  </a:lnTo>
                  <a:lnTo>
                    <a:pt x="1537" y="798"/>
                  </a:lnTo>
                  <a:lnTo>
                    <a:pt x="1536" y="797"/>
                  </a:lnTo>
                  <a:lnTo>
                    <a:pt x="1112" y="525"/>
                  </a:lnTo>
                  <a:lnTo>
                    <a:pt x="1123" y="519"/>
                  </a:lnTo>
                  <a:lnTo>
                    <a:pt x="1141" y="508"/>
                  </a:lnTo>
                  <a:lnTo>
                    <a:pt x="1160" y="498"/>
                  </a:lnTo>
                  <a:lnTo>
                    <a:pt x="1178" y="489"/>
                  </a:lnTo>
                  <a:lnTo>
                    <a:pt x="1197" y="480"/>
                  </a:lnTo>
                  <a:lnTo>
                    <a:pt x="1216" y="473"/>
                  </a:lnTo>
                  <a:lnTo>
                    <a:pt x="1235" y="467"/>
                  </a:lnTo>
                  <a:lnTo>
                    <a:pt x="1254" y="462"/>
                  </a:lnTo>
                  <a:lnTo>
                    <a:pt x="1272" y="457"/>
                  </a:lnTo>
                  <a:lnTo>
                    <a:pt x="1290" y="454"/>
                  </a:lnTo>
                  <a:lnTo>
                    <a:pt x="1309" y="451"/>
                  </a:lnTo>
                  <a:lnTo>
                    <a:pt x="1327" y="450"/>
                  </a:lnTo>
                  <a:lnTo>
                    <a:pt x="1346" y="449"/>
                  </a:lnTo>
                  <a:lnTo>
                    <a:pt x="1364" y="449"/>
                  </a:lnTo>
                  <a:lnTo>
                    <a:pt x="1382" y="450"/>
                  </a:lnTo>
                  <a:lnTo>
                    <a:pt x="1400" y="452"/>
                  </a:lnTo>
                  <a:lnTo>
                    <a:pt x="1417" y="455"/>
                  </a:lnTo>
                  <a:lnTo>
                    <a:pt x="1425" y="457"/>
                  </a:lnTo>
                  <a:lnTo>
                    <a:pt x="1433" y="458"/>
                  </a:lnTo>
                  <a:lnTo>
                    <a:pt x="1446" y="462"/>
                  </a:lnTo>
                  <a:lnTo>
                    <a:pt x="1459" y="467"/>
                  </a:lnTo>
                  <a:lnTo>
                    <a:pt x="1473" y="472"/>
                  </a:lnTo>
                  <a:lnTo>
                    <a:pt x="1486" y="479"/>
                  </a:lnTo>
                  <a:lnTo>
                    <a:pt x="1499" y="487"/>
                  </a:lnTo>
                  <a:lnTo>
                    <a:pt x="1511" y="494"/>
                  </a:lnTo>
                  <a:lnTo>
                    <a:pt x="1522" y="502"/>
                  </a:lnTo>
                  <a:lnTo>
                    <a:pt x="1534" y="511"/>
                  </a:lnTo>
                  <a:lnTo>
                    <a:pt x="1544" y="521"/>
                  </a:lnTo>
                  <a:lnTo>
                    <a:pt x="1554" y="530"/>
                  </a:lnTo>
                  <a:lnTo>
                    <a:pt x="1563" y="540"/>
                  </a:lnTo>
                  <a:lnTo>
                    <a:pt x="1572" y="551"/>
                  </a:lnTo>
                  <a:lnTo>
                    <a:pt x="1579" y="563"/>
                  </a:lnTo>
                  <a:lnTo>
                    <a:pt x="1586" y="574"/>
                  </a:lnTo>
                  <a:lnTo>
                    <a:pt x="1592" y="585"/>
                  </a:lnTo>
                  <a:lnTo>
                    <a:pt x="1598" y="596"/>
                  </a:lnTo>
                  <a:lnTo>
                    <a:pt x="1598" y="596"/>
                  </a:lnTo>
                  <a:close/>
                  <a:moveTo>
                    <a:pt x="1374" y="338"/>
                  </a:moveTo>
                  <a:lnTo>
                    <a:pt x="1391" y="352"/>
                  </a:lnTo>
                  <a:lnTo>
                    <a:pt x="1379" y="351"/>
                  </a:lnTo>
                  <a:lnTo>
                    <a:pt x="1345" y="350"/>
                  </a:lnTo>
                  <a:lnTo>
                    <a:pt x="1320" y="351"/>
                  </a:lnTo>
                  <a:lnTo>
                    <a:pt x="1291" y="354"/>
                  </a:lnTo>
                  <a:lnTo>
                    <a:pt x="1259" y="359"/>
                  </a:lnTo>
                  <a:lnTo>
                    <a:pt x="1224" y="366"/>
                  </a:lnTo>
                  <a:lnTo>
                    <a:pt x="1204" y="371"/>
                  </a:lnTo>
                  <a:lnTo>
                    <a:pt x="1185" y="377"/>
                  </a:lnTo>
                  <a:lnTo>
                    <a:pt x="1165" y="383"/>
                  </a:lnTo>
                  <a:lnTo>
                    <a:pt x="1145" y="390"/>
                  </a:lnTo>
                  <a:lnTo>
                    <a:pt x="1124" y="399"/>
                  </a:lnTo>
                  <a:lnTo>
                    <a:pt x="1102" y="409"/>
                  </a:lnTo>
                  <a:lnTo>
                    <a:pt x="1080" y="420"/>
                  </a:lnTo>
                  <a:lnTo>
                    <a:pt x="1058" y="432"/>
                  </a:lnTo>
                  <a:lnTo>
                    <a:pt x="1035" y="445"/>
                  </a:lnTo>
                  <a:lnTo>
                    <a:pt x="1013" y="460"/>
                  </a:lnTo>
                  <a:lnTo>
                    <a:pt x="990" y="475"/>
                  </a:lnTo>
                  <a:lnTo>
                    <a:pt x="967" y="494"/>
                  </a:lnTo>
                  <a:lnTo>
                    <a:pt x="944" y="512"/>
                  </a:lnTo>
                  <a:lnTo>
                    <a:pt x="921" y="533"/>
                  </a:lnTo>
                  <a:lnTo>
                    <a:pt x="898" y="555"/>
                  </a:lnTo>
                  <a:lnTo>
                    <a:pt x="876" y="579"/>
                  </a:lnTo>
                  <a:lnTo>
                    <a:pt x="862" y="595"/>
                  </a:lnTo>
                  <a:lnTo>
                    <a:pt x="849" y="611"/>
                  </a:lnTo>
                  <a:lnTo>
                    <a:pt x="835" y="627"/>
                  </a:lnTo>
                  <a:lnTo>
                    <a:pt x="823" y="645"/>
                  </a:lnTo>
                  <a:lnTo>
                    <a:pt x="811" y="662"/>
                  </a:lnTo>
                  <a:lnTo>
                    <a:pt x="800" y="680"/>
                  </a:lnTo>
                  <a:lnTo>
                    <a:pt x="789" y="698"/>
                  </a:lnTo>
                  <a:lnTo>
                    <a:pt x="778" y="718"/>
                  </a:lnTo>
                  <a:lnTo>
                    <a:pt x="768" y="737"/>
                  </a:lnTo>
                  <a:lnTo>
                    <a:pt x="758" y="757"/>
                  </a:lnTo>
                  <a:lnTo>
                    <a:pt x="749" y="777"/>
                  </a:lnTo>
                  <a:lnTo>
                    <a:pt x="740" y="799"/>
                  </a:lnTo>
                  <a:lnTo>
                    <a:pt x="731" y="820"/>
                  </a:lnTo>
                  <a:lnTo>
                    <a:pt x="723" y="842"/>
                  </a:lnTo>
                  <a:lnTo>
                    <a:pt x="716" y="865"/>
                  </a:lnTo>
                  <a:lnTo>
                    <a:pt x="708" y="887"/>
                  </a:lnTo>
                  <a:lnTo>
                    <a:pt x="698" y="922"/>
                  </a:lnTo>
                  <a:lnTo>
                    <a:pt x="689" y="957"/>
                  </a:lnTo>
                  <a:lnTo>
                    <a:pt x="681" y="989"/>
                  </a:lnTo>
                  <a:lnTo>
                    <a:pt x="674" y="1021"/>
                  </a:lnTo>
                  <a:lnTo>
                    <a:pt x="669" y="1050"/>
                  </a:lnTo>
                  <a:lnTo>
                    <a:pt x="664" y="1078"/>
                  </a:lnTo>
                  <a:lnTo>
                    <a:pt x="661" y="1103"/>
                  </a:lnTo>
                  <a:lnTo>
                    <a:pt x="658" y="1126"/>
                  </a:lnTo>
                  <a:lnTo>
                    <a:pt x="654" y="1166"/>
                  </a:lnTo>
                  <a:lnTo>
                    <a:pt x="652" y="1195"/>
                  </a:lnTo>
                  <a:lnTo>
                    <a:pt x="651" y="1213"/>
                  </a:lnTo>
                  <a:lnTo>
                    <a:pt x="651" y="1219"/>
                  </a:lnTo>
                  <a:lnTo>
                    <a:pt x="110" y="824"/>
                  </a:lnTo>
                  <a:lnTo>
                    <a:pt x="110" y="820"/>
                  </a:lnTo>
                  <a:lnTo>
                    <a:pt x="111" y="789"/>
                  </a:lnTo>
                  <a:lnTo>
                    <a:pt x="114" y="758"/>
                  </a:lnTo>
                  <a:lnTo>
                    <a:pt x="117" y="728"/>
                  </a:lnTo>
                  <a:lnTo>
                    <a:pt x="121" y="698"/>
                  </a:lnTo>
                  <a:lnTo>
                    <a:pt x="126" y="669"/>
                  </a:lnTo>
                  <a:lnTo>
                    <a:pt x="132" y="641"/>
                  </a:lnTo>
                  <a:lnTo>
                    <a:pt x="139" y="613"/>
                  </a:lnTo>
                  <a:lnTo>
                    <a:pt x="146" y="586"/>
                  </a:lnTo>
                  <a:lnTo>
                    <a:pt x="159" y="548"/>
                  </a:lnTo>
                  <a:lnTo>
                    <a:pt x="173" y="512"/>
                  </a:lnTo>
                  <a:lnTo>
                    <a:pt x="189" y="477"/>
                  </a:lnTo>
                  <a:lnTo>
                    <a:pt x="205" y="445"/>
                  </a:lnTo>
                  <a:lnTo>
                    <a:pt x="224" y="415"/>
                  </a:lnTo>
                  <a:lnTo>
                    <a:pt x="243" y="386"/>
                  </a:lnTo>
                  <a:lnTo>
                    <a:pt x="263" y="360"/>
                  </a:lnTo>
                  <a:lnTo>
                    <a:pt x="283" y="335"/>
                  </a:lnTo>
                  <a:lnTo>
                    <a:pt x="304" y="311"/>
                  </a:lnTo>
                  <a:lnTo>
                    <a:pt x="326" y="290"/>
                  </a:lnTo>
                  <a:lnTo>
                    <a:pt x="349" y="270"/>
                  </a:lnTo>
                  <a:lnTo>
                    <a:pt x="371" y="251"/>
                  </a:lnTo>
                  <a:lnTo>
                    <a:pt x="394" y="234"/>
                  </a:lnTo>
                  <a:lnTo>
                    <a:pt x="417" y="218"/>
                  </a:lnTo>
                  <a:lnTo>
                    <a:pt x="439" y="204"/>
                  </a:lnTo>
                  <a:lnTo>
                    <a:pt x="462" y="191"/>
                  </a:lnTo>
                  <a:lnTo>
                    <a:pt x="484" y="178"/>
                  </a:lnTo>
                  <a:lnTo>
                    <a:pt x="506" y="167"/>
                  </a:lnTo>
                  <a:lnTo>
                    <a:pt x="527" y="158"/>
                  </a:lnTo>
                  <a:lnTo>
                    <a:pt x="547" y="149"/>
                  </a:lnTo>
                  <a:lnTo>
                    <a:pt x="585" y="135"/>
                  </a:lnTo>
                  <a:lnTo>
                    <a:pt x="620" y="125"/>
                  </a:lnTo>
                  <a:lnTo>
                    <a:pt x="649" y="117"/>
                  </a:lnTo>
                  <a:lnTo>
                    <a:pt x="672" y="112"/>
                  </a:lnTo>
                  <a:lnTo>
                    <a:pt x="687" y="109"/>
                  </a:lnTo>
                  <a:lnTo>
                    <a:pt x="695" y="107"/>
                  </a:lnTo>
                  <a:lnTo>
                    <a:pt x="724" y="104"/>
                  </a:lnTo>
                  <a:lnTo>
                    <a:pt x="754" y="101"/>
                  </a:lnTo>
                  <a:lnTo>
                    <a:pt x="784" y="101"/>
                  </a:lnTo>
                  <a:lnTo>
                    <a:pt x="815" y="102"/>
                  </a:lnTo>
                  <a:lnTo>
                    <a:pt x="848" y="105"/>
                  </a:lnTo>
                  <a:lnTo>
                    <a:pt x="880" y="109"/>
                  </a:lnTo>
                  <a:lnTo>
                    <a:pt x="913" y="116"/>
                  </a:lnTo>
                  <a:lnTo>
                    <a:pt x="947" y="124"/>
                  </a:lnTo>
                  <a:lnTo>
                    <a:pt x="975" y="131"/>
                  </a:lnTo>
                  <a:lnTo>
                    <a:pt x="1002" y="139"/>
                  </a:lnTo>
                  <a:lnTo>
                    <a:pt x="1029" y="148"/>
                  </a:lnTo>
                  <a:lnTo>
                    <a:pt x="1057" y="157"/>
                  </a:lnTo>
                  <a:lnTo>
                    <a:pt x="1084" y="168"/>
                  </a:lnTo>
                  <a:lnTo>
                    <a:pt x="1112" y="179"/>
                  </a:lnTo>
                  <a:lnTo>
                    <a:pt x="1139" y="192"/>
                  </a:lnTo>
                  <a:lnTo>
                    <a:pt x="1166" y="204"/>
                  </a:lnTo>
                  <a:lnTo>
                    <a:pt x="1193" y="218"/>
                  </a:lnTo>
                  <a:lnTo>
                    <a:pt x="1220" y="233"/>
                  </a:lnTo>
                  <a:lnTo>
                    <a:pt x="1247" y="248"/>
                  </a:lnTo>
                  <a:lnTo>
                    <a:pt x="1273" y="265"/>
                  </a:lnTo>
                  <a:lnTo>
                    <a:pt x="1299" y="282"/>
                  </a:lnTo>
                  <a:lnTo>
                    <a:pt x="1324" y="299"/>
                  </a:lnTo>
                  <a:lnTo>
                    <a:pt x="1350" y="318"/>
                  </a:lnTo>
                  <a:lnTo>
                    <a:pt x="1374" y="338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321"/>
            <p:cNvSpPr>
              <a:spLocks noEditPoints="1"/>
            </p:cNvSpPr>
            <p:nvPr userDrawn="1"/>
          </p:nvSpPr>
          <p:spPr bwMode="auto">
            <a:xfrm>
              <a:off x="404" y="4007"/>
              <a:ext cx="57" cy="71"/>
            </a:xfrm>
            <a:custGeom>
              <a:avLst/>
              <a:gdLst>
                <a:gd name="T0" fmla="*/ 51 w 1381"/>
                <a:gd name="T1" fmla="*/ 663 h 1709"/>
                <a:gd name="T2" fmla="*/ 10 w 1381"/>
                <a:gd name="T3" fmla="*/ 799 h 1709"/>
                <a:gd name="T4" fmla="*/ 0 w 1381"/>
                <a:gd name="T5" fmla="*/ 917 h 1709"/>
                <a:gd name="T6" fmla="*/ 9 w 1381"/>
                <a:gd name="T7" fmla="*/ 1045 h 1709"/>
                <a:gd name="T8" fmla="*/ 48 w 1381"/>
                <a:gd name="T9" fmla="*/ 1207 h 1709"/>
                <a:gd name="T10" fmla="*/ 117 w 1381"/>
                <a:gd name="T11" fmla="*/ 1347 h 1709"/>
                <a:gd name="T12" fmla="*/ 178 w 1381"/>
                <a:gd name="T13" fmla="*/ 1432 h 1709"/>
                <a:gd name="T14" fmla="*/ 252 w 1381"/>
                <a:gd name="T15" fmla="*/ 1509 h 1709"/>
                <a:gd name="T16" fmla="*/ 338 w 1381"/>
                <a:gd name="T17" fmla="*/ 1578 h 1709"/>
                <a:gd name="T18" fmla="*/ 488 w 1381"/>
                <a:gd name="T19" fmla="*/ 1659 h 1709"/>
                <a:gd name="T20" fmla="*/ 1381 w 1381"/>
                <a:gd name="T21" fmla="*/ 1154 h 1709"/>
                <a:gd name="T22" fmla="*/ 1139 w 1381"/>
                <a:gd name="T23" fmla="*/ 1066 h 1709"/>
                <a:gd name="T24" fmla="*/ 1021 w 1381"/>
                <a:gd name="T25" fmla="*/ 1005 h 1709"/>
                <a:gd name="T26" fmla="*/ 843 w 1381"/>
                <a:gd name="T27" fmla="*/ 877 h 1709"/>
                <a:gd name="T28" fmla="*/ 775 w 1381"/>
                <a:gd name="T29" fmla="*/ 808 h 1709"/>
                <a:gd name="T30" fmla="*/ 722 w 1381"/>
                <a:gd name="T31" fmla="*/ 734 h 1709"/>
                <a:gd name="T32" fmla="*/ 672 w 1381"/>
                <a:gd name="T33" fmla="*/ 638 h 1709"/>
                <a:gd name="T34" fmla="*/ 1133 w 1381"/>
                <a:gd name="T35" fmla="*/ 191 h 1709"/>
                <a:gd name="T36" fmla="*/ 1065 w 1381"/>
                <a:gd name="T37" fmla="*/ 102 h 1709"/>
                <a:gd name="T38" fmla="*/ 1001 w 1381"/>
                <a:gd name="T39" fmla="*/ 44 h 1709"/>
                <a:gd name="T40" fmla="*/ 926 w 1381"/>
                <a:gd name="T41" fmla="*/ 9 h 1709"/>
                <a:gd name="T42" fmla="*/ 836 w 1381"/>
                <a:gd name="T43" fmla="*/ 2 h 1709"/>
                <a:gd name="T44" fmla="*/ 746 w 1381"/>
                <a:gd name="T45" fmla="*/ 22 h 1709"/>
                <a:gd name="T46" fmla="*/ 655 w 1381"/>
                <a:gd name="T47" fmla="*/ 57 h 1709"/>
                <a:gd name="T48" fmla="*/ 544 w 1381"/>
                <a:gd name="T49" fmla="*/ 116 h 1709"/>
                <a:gd name="T50" fmla="*/ 437 w 1381"/>
                <a:gd name="T51" fmla="*/ 187 h 1709"/>
                <a:gd name="T52" fmla="*/ 338 w 1381"/>
                <a:gd name="T53" fmla="*/ 271 h 1709"/>
                <a:gd name="T54" fmla="*/ 245 w 1381"/>
                <a:gd name="T55" fmla="*/ 364 h 1709"/>
                <a:gd name="T56" fmla="*/ 164 w 1381"/>
                <a:gd name="T57" fmla="*/ 466 h 1709"/>
                <a:gd name="T58" fmla="*/ 866 w 1381"/>
                <a:gd name="T59" fmla="*/ 96 h 1709"/>
                <a:gd name="T60" fmla="*/ 920 w 1381"/>
                <a:gd name="T61" fmla="*/ 109 h 1709"/>
                <a:gd name="T62" fmla="*/ 983 w 1381"/>
                <a:gd name="T63" fmla="*/ 158 h 1709"/>
                <a:gd name="T64" fmla="*/ 1023 w 1381"/>
                <a:gd name="T65" fmla="*/ 210 h 1709"/>
                <a:gd name="T66" fmla="*/ 631 w 1381"/>
                <a:gd name="T67" fmla="*/ 505 h 1709"/>
                <a:gd name="T68" fmla="*/ 621 w 1381"/>
                <a:gd name="T69" fmla="*/ 404 h 1709"/>
                <a:gd name="T70" fmla="*/ 633 w 1381"/>
                <a:gd name="T71" fmla="*/ 310 h 1709"/>
                <a:gd name="T72" fmla="*/ 666 w 1381"/>
                <a:gd name="T73" fmla="*/ 226 h 1709"/>
                <a:gd name="T74" fmla="*/ 701 w 1381"/>
                <a:gd name="T75" fmla="*/ 177 h 1709"/>
                <a:gd name="T76" fmla="*/ 755 w 1381"/>
                <a:gd name="T77" fmla="*/ 131 h 1709"/>
                <a:gd name="T78" fmla="*/ 818 w 1381"/>
                <a:gd name="T79" fmla="*/ 103 h 1709"/>
                <a:gd name="T80" fmla="*/ 560 w 1381"/>
                <a:gd name="T81" fmla="*/ 219 h 1709"/>
                <a:gd name="T82" fmla="*/ 526 w 1381"/>
                <a:gd name="T83" fmla="*/ 346 h 1709"/>
                <a:gd name="T84" fmla="*/ 521 w 1381"/>
                <a:gd name="T85" fmla="*/ 466 h 1709"/>
                <a:gd name="T86" fmla="*/ 538 w 1381"/>
                <a:gd name="T87" fmla="*/ 587 h 1709"/>
                <a:gd name="T88" fmla="*/ 587 w 1381"/>
                <a:gd name="T89" fmla="*/ 723 h 1709"/>
                <a:gd name="T90" fmla="*/ 649 w 1381"/>
                <a:gd name="T91" fmla="*/ 835 h 1709"/>
                <a:gd name="T92" fmla="*/ 717 w 1381"/>
                <a:gd name="T93" fmla="*/ 918 h 1709"/>
                <a:gd name="T94" fmla="*/ 799 w 1381"/>
                <a:gd name="T95" fmla="*/ 994 h 1709"/>
                <a:gd name="T96" fmla="*/ 915 w 1381"/>
                <a:gd name="T97" fmla="*/ 1077 h 1709"/>
                <a:gd name="T98" fmla="*/ 1044 w 1381"/>
                <a:gd name="T99" fmla="*/ 1149 h 1709"/>
                <a:gd name="T100" fmla="*/ 1152 w 1381"/>
                <a:gd name="T101" fmla="*/ 1194 h 1709"/>
                <a:gd name="T102" fmla="*/ 522 w 1381"/>
                <a:gd name="T103" fmla="*/ 1553 h 1709"/>
                <a:gd name="T104" fmla="*/ 397 w 1381"/>
                <a:gd name="T105" fmla="*/ 1481 h 1709"/>
                <a:gd name="T106" fmla="*/ 259 w 1381"/>
                <a:gd name="T107" fmla="*/ 1354 h 1709"/>
                <a:gd name="T108" fmla="*/ 172 w 1381"/>
                <a:gd name="T109" fmla="*/ 1217 h 1709"/>
                <a:gd name="T110" fmla="*/ 126 w 1381"/>
                <a:gd name="T111" fmla="*/ 1082 h 1709"/>
                <a:gd name="T112" fmla="*/ 108 w 1381"/>
                <a:gd name="T113" fmla="*/ 963 h 1709"/>
                <a:gd name="T114" fmla="*/ 113 w 1381"/>
                <a:gd name="T115" fmla="*/ 816 h 1709"/>
                <a:gd name="T116" fmla="*/ 146 w 1381"/>
                <a:gd name="T117" fmla="*/ 692 h 1709"/>
                <a:gd name="T118" fmla="*/ 223 w 1381"/>
                <a:gd name="T119" fmla="*/ 548 h 1709"/>
                <a:gd name="T120" fmla="*/ 310 w 1381"/>
                <a:gd name="T121" fmla="*/ 432 h 1709"/>
                <a:gd name="T122" fmla="*/ 417 w 1381"/>
                <a:gd name="T123" fmla="*/ 325 h 1709"/>
                <a:gd name="T124" fmla="*/ 541 w 1381"/>
                <a:gd name="T125" fmla="*/ 231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1" h="1709">
                  <a:moveTo>
                    <a:pt x="121" y="530"/>
                  </a:moveTo>
                  <a:lnTo>
                    <a:pt x="101" y="563"/>
                  </a:lnTo>
                  <a:lnTo>
                    <a:pt x="83" y="597"/>
                  </a:lnTo>
                  <a:lnTo>
                    <a:pt x="67" y="630"/>
                  </a:lnTo>
                  <a:lnTo>
                    <a:pt x="51" y="663"/>
                  </a:lnTo>
                  <a:lnTo>
                    <a:pt x="38" y="696"/>
                  </a:lnTo>
                  <a:lnTo>
                    <a:pt x="27" y="728"/>
                  </a:lnTo>
                  <a:lnTo>
                    <a:pt x="18" y="761"/>
                  </a:lnTo>
                  <a:lnTo>
                    <a:pt x="11" y="791"/>
                  </a:lnTo>
                  <a:lnTo>
                    <a:pt x="10" y="799"/>
                  </a:lnTo>
                  <a:lnTo>
                    <a:pt x="7" y="816"/>
                  </a:lnTo>
                  <a:lnTo>
                    <a:pt x="4" y="842"/>
                  </a:lnTo>
                  <a:lnTo>
                    <a:pt x="1" y="875"/>
                  </a:lnTo>
                  <a:lnTo>
                    <a:pt x="1" y="896"/>
                  </a:lnTo>
                  <a:lnTo>
                    <a:pt x="0" y="917"/>
                  </a:lnTo>
                  <a:lnTo>
                    <a:pt x="0" y="940"/>
                  </a:lnTo>
                  <a:lnTo>
                    <a:pt x="1" y="965"/>
                  </a:lnTo>
                  <a:lnTo>
                    <a:pt x="3" y="990"/>
                  </a:lnTo>
                  <a:lnTo>
                    <a:pt x="5" y="1017"/>
                  </a:lnTo>
                  <a:lnTo>
                    <a:pt x="9" y="1045"/>
                  </a:lnTo>
                  <a:lnTo>
                    <a:pt x="13" y="1074"/>
                  </a:lnTo>
                  <a:lnTo>
                    <a:pt x="20" y="1109"/>
                  </a:lnTo>
                  <a:lnTo>
                    <a:pt x="28" y="1142"/>
                  </a:lnTo>
                  <a:lnTo>
                    <a:pt x="37" y="1174"/>
                  </a:lnTo>
                  <a:lnTo>
                    <a:pt x="48" y="1207"/>
                  </a:lnTo>
                  <a:lnTo>
                    <a:pt x="61" y="1238"/>
                  </a:lnTo>
                  <a:lnTo>
                    <a:pt x="75" y="1270"/>
                  </a:lnTo>
                  <a:lnTo>
                    <a:pt x="90" y="1300"/>
                  </a:lnTo>
                  <a:lnTo>
                    <a:pt x="106" y="1330"/>
                  </a:lnTo>
                  <a:lnTo>
                    <a:pt x="117" y="1347"/>
                  </a:lnTo>
                  <a:lnTo>
                    <a:pt x="128" y="1365"/>
                  </a:lnTo>
                  <a:lnTo>
                    <a:pt x="139" y="1382"/>
                  </a:lnTo>
                  <a:lnTo>
                    <a:pt x="152" y="1399"/>
                  </a:lnTo>
                  <a:lnTo>
                    <a:pt x="164" y="1416"/>
                  </a:lnTo>
                  <a:lnTo>
                    <a:pt x="178" y="1432"/>
                  </a:lnTo>
                  <a:lnTo>
                    <a:pt x="192" y="1448"/>
                  </a:lnTo>
                  <a:lnTo>
                    <a:pt x="207" y="1464"/>
                  </a:lnTo>
                  <a:lnTo>
                    <a:pt x="221" y="1480"/>
                  </a:lnTo>
                  <a:lnTo>
                    <a:pt x="236" y="1495"/>
                  </a:lnTo>
                  <a:lnTo>
                    <a:pt x="252" y="1509"/>
                  </a:lnTo>
                  <a:lnTo>
                    <a:pt x="268" y="1524"/>
                  </a:lnTo>
                  <a:lnTo>
                    <a:pt x="285" y="1538"/>
                  </a:lnTo>
                  <a:lnTo>
                    <a:pt x="302" y="1552"/>
                  </a:lnTo>
                  <a:lnTo>
                    <a:pt x="320" y="1565"/>
                  </a:lnTo>
                  <a:lnTo>
                    <a:pt x="338" y="1578"/>
                  </a:lnTo>
                  <a:lnTo>
                    <a:pt x="366" y="1596"/>
                  </a:lnTo>
                  <a:lnTo>
                    <a:pt x="395" y="1613"/>
                  </a:lnTo>
                  <a:lnTo>
                    <a:pt x="424" y="1630"/>
                  </a:lnTo>
                  <a:lnTo>
                    <a:pt x="456" y="1645"/>
                  </a:lnTo>
                  <a:lnTo>
                    <a:pt x="488" y="1659"/>
                  </a:lnTo>
                  <a:lnTo>
                    <a:pt x="521" y="1672"/>
                  </a:lnTo>
                  <a:lnTo>
                    <a:pt x="555" y="1685"/>
                  </a:lnTo>
                  <a:lnTo>
                    <a:pt x="590" y="1698"/>
                  </a:lnTo>
                  <a:lnTo>
                    <a:pt x="622" y="1709"/>
                  </a:lnTo>
                  <a:lnTo>
                    <a:pt x="1381" y="1154"/>
                  </a:lnTo>
                  <a:lnTo>
                    <a:pt x="1297" y="1126"/>
                  </a:lnTo>
                  <a:lnTo>
                    <a:pt x="1226" y="1100"/>
                  </a:lnTo>
                  <a:lnTo>
                    <a:pt x="1195" y="1088"/>
                  </a:lnTo>
                  <a:lnTo>
                    <a:pt x="1166" y="1077"/>
                  </a:lnTo>
                  <a:lnTo>
                    <a:pt x="1139" y="1066"/>
                  </a:lnTo>
                  <a:lnTo>
                    <a:pt x="1114" y="1054"/>
                  </a:lnTo>
                  <a:lnTo>
                    <a:pt x="1090" y="1043"/>
                  </a:lnTo>
                  <a:lnTo>
                    <a:pt x="1066" y="1030"/>
                  </a:lnTo>
                  <a:lnTo>
                    <a:pt x="1043" y="1018"/>
                  </a:lnTo>
                  <a:lnTo>
                    <a:pt x="1021" y="1005"/>
                  </a:lnTo>
                  <a:lnTo>
                    <a:pt x="975" y="976"/>
                  </a:lnTo>
                  <a:lnTo>
                    <a:pt x="925" y="941"/>
                  </a:lnTo>
                  <a:lnTo>
                    <a:pt x="891" y="917"/>
                  </a:lnTo>
                  <a:lnTo>
                    <a:pt x="859" y="891"/>
                  </a:lnTo>
                  <a:lnTo>
                    <a:pt x="843" y="877"/>
                  </a:lnTo>
                  <a:lnTo>
                    <a:pt x="829" y="863"/>
                  </a:lnTo>
                  <a:lnTo>
                    <a:pt x="814" y="850"/>
                  </a:lnTo>
                  <a:lnTo>
                    <a:pt x="800" y="836"/>
                  </a:lnTo>
                  <a:lnTo>
                    <a:pt x="787" y="823"/>
                  </a:lnTo>
                  <a:lnTo>
                    <a:pt x="775" y="808"/>
                  </a:lnTo>
                  <a:lnTo>
                    <a:pt x="763" y="793"/>
                  </a:lnTo>
                  <a:lnTo>
                    <a:pt x="752" y="779"/>
                  </a:lnTo>
                  <a:lnTo>
                    <a:pt x="742" y="765"/>
                  </a:lnTo>
                  <a:lnTo>
                    <a:pt x="732" y="750"/>
                  </a:lnTo>
                  <a:lnTo>
                    <a:pt x="722" y="734"/>
                  </a:lnTo>
                  <a:lnTo>
                    <a:pt x="714" y="720"/>
                  </a:lnTo>
                  <a:lnTo>
                    <a:pt x="704" y="702"/>
                  </a:lnTo>
                  <a:lnTo>
                    <a:pt x="694" y="683"/>
                  </a:lnTo>
                  <a:lnTo>
                    <a:pt x="682" y="661"/>
                  </a:lnTo>
                  <a:lnTo>
                    <a:pt x="672" y="638"/>
                  </a:lnTo>
                  <a:lnTo>
                    <a:pt x="670" y="633"/>
                  </a:lnTo>
                  <a:lnTo>
                    <a:pt x="674" y="629"/>
                  </a:lnTo>
                  <a:lnTo>
                    <a:pt x="1157" y="235"/>
                  </a:lnTo>
                  <a:lnTo>
                    <a:pt x="1146" y="214"/>
                  </a:lnTo>
                  <a:lnTo>
                    <a:pt x="1133" y="191"/>
                  </a:lnTo>
                  <a:lnTo>
                    <a:pt x="1117" y="167"/>
                  </a:lnTo>
                  <a:lnTo>
                    <a:pt x="1099" y="140"/>
                  </a:lnTo>
                  <a:lnTo>
                    <a:pt x="1088" y="127"/>
                  </a:lnTo>
                  <a:lnTo>
                    <a:pt x="1078" y="115"/>
                  </a:lnTo>
                  <a:lnTo>
                    <a:pt x="1065" y="102"/>
                  </a:lnTo>
                  <a:lnTo>
                    <a:pt x="1054" y="90"/>
                  </a:lnTo>
                  <a:lnTo>
                    <a:pt x="1041" y="78"/>
                  </a:lnTo>
                  <a:lnTo>
                    <a:pt x="1028" y="65"/>
                  </a:lnTo>
                  <a:lnTo>
                    <a:pt x="1015" y="55"/>
                  </a:lnTo>
                  <a:lnTo>
                    <a:pt x="1001" y="44"/>
                  </a:lnTo>
                  <a:lnTo>
                    <a:pt x="1001" y="44"/>
                  </a:lnTo>
                  <a:lnTo>
                    <a:pt x="983" y="33"/>
                  </a:lnTo>
                  <a:lnTo>
                    <a:pt x="965" y="23"/>
                  </a:lnTo>
                  <a:lnTo>
                    <a:pt x="946" y="15"/>
                  </a:lnTo>
                  <a:lnTo>
                    <a:pt x="926" y="9"/>
                  </a:lnTo>
                  <a:lnTo>
                    <a:pt x="907" y="4"/>
                  </a:lnTo>
                  <a:lnTo>
                    <a:pt x="888" y="1"/>
                  </a:lnTo>
                  <a:lnTo>
                    <a:pt x="869" y="0"/>
                  </a:lnTo>
                  <a:lnTo>
                    <a:pt x="850" y="1"/>
                  </a:lnTo>
                  <a:lnTo>
                    <a:pt x="836" y="2"/>
                  </a:lnTo>
                  <a:lnTo>
                    <a:pt x="822" y="5"/>
                  </a:lnTo>
                  <a:lnTo>
                    <a:pt x="805" y="7"/>
                  </a:lnTo>
                  <a:lnTo>
                    <a:pt x="790" y="11"/>
                  </a:lnTo>
                  <a:lnTo>
                    <a:pt x="763" y="17"/>
                  </a:lnTo>
                  <a:lnTo>
                    <a:pt x="746" y="22"/>
                  </a:lnTo>
                  <a:lnTo>
                    <a:pt x="745" y="22"/>
                  </a:lnTo>
                  <a:lnTo>
                    <a:pt x="722" y="30"/>
                  </a:lnTo>
                  <a:lnTo>
                    <a:pt x="700" y="38"/>
                  </a:lnTo>
                  <a:lnTo>
                    <a:pt x="677" y="48"/>
                  </a:lnTo>
                  <a:lnTo>
                    <a:pt x="655" y="57"/>
                  </a:lnTo>
                  <a:lnTo>
                    <a:pt x="632" y="68"/>
                  </a:lnTo>
                  <a:lnTo>
                    <a:pt x="610" y="80"/>
                  </a:lnTo>
                  <a:lnTo>
                    <a:pt x="588" y="91"/>
                  </a:lnTo>
                  <a:lnTo>
                    <a:pt x="566" y="103"/>
                  </a:lnTo>
                  <a:lnTo>
                    <a:pt x="544" y="116"/>
                  </a:lnTo>
                  <a:lnTo>
                    <a:pt x="522" y="129"/>
                  </a:lnTo>
                  <a:lnTo>
                    <a:pt x="501" y="144"/>
                  </a:lnTo>
                  <a:lnTo>
                    <a:pt x="480" y="158"/>
                  </a:lnTo>
                  <a:lnTo>
                    <a:pt x="459" y="172"/>
                  </a:lnTo>
                  <a:lnTo>
                    <a:pt x="437" y="187"/>
                  </a:lnTo>
                  <a:lnTo>
                    <a:pt x="417" y="203"/>
                  </a:lnTo>
                  <a:lnTo>
                    <a:pt x="396" y="220"/>
                  </a:lnTo>
                  <a:lnTo>
                    <a:pt x="377" y="237"/>
                  </a:lnTo>
                  <a:lnTo>
                    <a:pt x="357" y="253"/>
                  </a:lnTo>
                  <a:lnTo>
                    <a:pt x="338" y="271"/>
                  </a:lnTo>
                  <a:lnTo>
                    <a:pt x="319" y="288"/>
                  </a:lnTo>
                  <a:lnTo>
                    <a:pt x="299" y="307"/>
                  </a:lnTo>
                  <a:lnTo>
                    <a:pt x="281" y="326"/>
                  </a:lnTo>
                  <a:lnTo>
                    <a:pt x="263" y="344"/>
                  </a:lnTo>
                  <a:lnTo>
                    <a:pt x="245" y="364"/>
                  </a:lnTo>
                  <a:lnTo>
                    <a:pt x="228" y="384"/>
                  </a:lnTo>
                  <a:lnTo>
                    <a:pt x="212" y="404"/>
                  </a:lnTo>
                  <a:lnTo>
                    <a:pt x="196" y="424"/>
                  </a:lnTo>
                  <a:lnTo>
                    <a:pt x="179" y="445"/>
                  </a:lnTo>
                  <a:lnTo>
                    <a:pt x="164" y="466"/>
                  </a:lnTo>
                  <a:lnTo>
                    <a:pt x="149" y="486"/>
                  </a:lnTo>
                  <a:lnTo>
                    <a:pt x="135" y="507"/>
                  </a:lnTo>
                  <a:lnTo>
                    <a:pt x="121" y="530"/>
                  </a:lnTo>
                  <a:close/>
                  <a:moveTo>
                    <a:pt x="855" y="97"/>
                  </a:moveTo>
                  <a:lnTo>
                    <a:pt x="866" y="96"/>
                  </a:lnTo>
                  <a:lnTo>
                    <a:pt x="877" y="97"/>
                  </a:lnTo>
                  <a:lnTo>
                    <a:pt x="888" y="99"/>
                  </a:lnTo>
                  <a:lnTo>
                    <a:pt x="898" y="101"/>
                  </a:lnTo>
                  <a:lnTo>
                    <a:pt x="909" y="105"/>
                  </a:lnTo>
                  <a:lnTo>
                    <a:pt x="920" y="109"/>
                  </a:lnTo>
                  <a:lnTo>
                    <a:pt x="930" y="115"/>
                  </a:lnTo>
                  <a:lnTo>
                    <a:pt x="941" y="122"/>
                  </a:lnTo>
                  <a:lnTo>
                    <a:pt x="956" y="133"/>
                  </a:lnTo>
                  <a:lnTo>
                    <a:pt x="970" y="146"/>
                  </a:lnTo>
                  <a:lnTo>
                    <a:pt x="983" y="158"/>
                  </a:lnTo>
                  <a:lnTo>
                    <a:pt x="994" y="171"/>
                  </a:lnTo>
                  <a:lnTo>
                    <a:pt x="1004" y="182"/>
                  </a:lnTo>
                  <a:lnTo>
                    <a:pt x="1012" y="193"/>
                  </a:lnTo>
                  <a:lnTo>
                    <a:pt x="1019" y="202"/>
                  </a:lnTo>
                  <a:lnTo>
                    <a:pt x="1023" y="210"/>
                  </a:lnTo>
                  <a:lnTo>
                    <a:pt x="1027" y="216"/>
                  </a:lnTo>
                  <a:lnTo>
                    <a:pt x="1026" y="218"/>
                  </a:lnTo>
                  <a:lnTo>
                    <a:pt x="638" y="539"/>
                  </a:lnTo>
                  <a:lnTo>
                    <a:pt x="635" y="527"/>
                  </a:lnTo>
                  <a:lnTo>
                    <a:pt x="631" y="505"/>
                  </a:lnTo>
                  <a:lnTo>
                    <a:pt x="627" y="484"/>
                  </a:lnTo>
                  <a:lnTo>
                    <a:pt x="624" y="464"/>
                  </a:lnTo>
                  <a:lnTo>
                    <a:pt x="622" y="444"/>
                  </a:lnTo>
                  <a:lnTo>
                    <a:pt x="621" y="423"/>
                  </a:lnTo>
                  <a:lnTo>
                    <a:pt x="621" y="404"/>
                  </a:lnTo>
                  <a:lnTo>
                    <a:pt x="622" y="384"/>
                  </a:lnTo>
                  <a:lnTo>
                    <a:pt x="623" y="364"/>
                  </a:lnTo>
                  <a:lnTo>
                    <a:pt x="626" y="346"/>
                  </a:lnTo>
                  <a:lnTo>
                    <a:pt x="629" y="328"/>
                  </a:lnTo>
                  <a:lnTo>
                    <a:pt x="633" y="310"/>
                  </a:lnTo>
                  <a:lnTo>
                    <a:pt x="638" y="292"/>
                  </a:lnTo>
                  <a:lnTo>
                    <a:pt x="644" y="274"/>
                  </a:lnTo>
                  <a:lnTo>
                    <a:pt x="650" y="258"/>
                  </a:lnTo>
                  <a:lnTo>
                    <a:pt x="658" y="242"/>
                  </a:lnTo>
                  <a:lnTo>
                    <a:pt x="666" y="226"/>
                  </a:lnTo>
                  <a:lnTo>
                    <a:pt x="670" y="219"/>
                  </a:lnTo>
                  <a:lnTo>
                    <a:pt x="674" y="211"/>
                  </a:lnTo>
                  <a:lnTo>
                    <a:pt x="682" y="199"/>
                  </a:lnTo>
                  <a:lnTo>
                    <a:pt x="691" y="188"/>
                  </a:lnTo>
                  <a:lnTo>
                    <a:pt x="701" y="177"/>
                  </a:lnTo>
                  <a:lnTo>
                    <a:pt x="710" y="167"/>
                  </a:lnTo>
                  <a:lnTo>
                    <a:pt x="721" y="158"/>
                  </a:lnTo>
                  <a:lnTo>
                    <a:pt x="732" y="148"/>
                  </a:lnTo>
                  <a:lnTo>
                    <a:pt x="743" y="139"/>
                  </a:lnTo>
                  <a:lnTo>
                    <a:pt x="755" y="131"/>
                  </a:lnTo>
                  <a:lnTo>
                    <a:pt x="767" y="124"/>
                  </a:lnTo>
                  <a:lnTo>
                    <a:pt x="779" y="117"/>
                  </a:lnTo>
                  <a:lnTo>
                    <a:pt x="792" y="112"/>
                  </a:lnTo>
                  <a:lnTo>
                    <a:pt x="805" y="107"/>
                  </a:lnTo>
                  <a:lnTo>
                    <a:pt x="818" y="103"/>
                  </a:lnTo>
                  <a:lnTo>
                    <a:pt x="831" y="100"/>
                  </a:lnTo>
                  <a:lnTo>
                    <a:pt x="843" y="98"/>
                  </a:lnTo>
                  <a:lnTo>
                    <a:pt x="855" y="97"/>
                  </a:lnTo>
                  <a:close/>
                  <a:moveTo>
                    <a:pt x="541" y="231"/>
                  </a:moveTo>
                  <a:lnTo>
                    <a:pt x="560" y="219"/>
                  </a:lnTo>
                  <a:lnTo>
                    <a:pt x="555" y="230"/>
                  </a:lnTo>
                  <a:lnTo>
                    <a:pt x="544" y="262"/>
                  </a:lnTo>
                  <a:lnTo>
                    <a:pt x="537" y="286"/>
                  </a:lnTo>
                  <a:lnTo>
                    <a:pt x="531" y="314"/>
                  </a:lnTo>
                  <a:lnTo>
                    <a:pt x="526" y="346"/>
                  </a:lnTo>
                  <a:lnTo>
                    <a:pt x="522" y="383"/>
                  </a:lnTo>
                  <a:lnTo>
                    <a:pt x="521" y="402"/>
                  </a:lnTo>
                  <a:lnTo>
                    <a:pt x="520" y="422"/>
                  </a:lnTo>
                  <a:lnTo>
                    <a:pt x="520" y="444"/>
                  </a:lnTo>
                  <a:lnTo>
                    <a:pt x="521" y="466"/>
                  </a:lnTo>
                  <a:lnTo>
                    <a:pt x="522" y="489"/>
                  </a:lnTo>
                  <a:lnTo>
                    <a:pt x="525" y="512"/>
                  </a:lnTo>
                  <a:lnTo>
                    <a:pt x="528" y="537"/>
                  </a:lnTo>
                  <a:lnTo>
                    <a:pt x="533" y="562"/>
                  </a:lnTo>
                  <a:lnTo>
                    <a:pt x="538" y="587"/>
                  </a:lnTo>
                  <a:lnTo>
                    <a:pt x="545" y="614"/>
                  </a:lnTo>
                  <a:lnTo>
                    <a:pt x="553" y="640"/>
                  </a:lnTo>
                  <a:lnTo>
                    <a:pt x="563" y="668"/>
                  </a:lnTo>
                  <a:lnTo>
                    <a:pt x="574" y="695"/>
                  </a:lnTo>
                  <a:lnTo>
                    <a:pt x="587" y="723"/>
                  </a:lnTo>
                  <a:lnTo>
                    <a:pt x="601" y="753"/>
                  </a:lnTo>
                  <a:lnTo>
                    <a:pt x="616" y="781"/>
                  </a:lnTo>
                  <a:lnTo>
                    <a:pt x="627" y="799"/>
                  </a:lnTo>
                  <a:lnTo>
                    <a:pt x="638" y="817"/>
                  </a:lnTo>
                  <a:lnTo>
                    <a:pt x="649" y="835"/>
                  </a:lnTo>
                  <a:lnTo>
                    <a:pt x="661" y="852"/>
                  </a:lnTo>
                  <a:lnTo>
                    <a:pt x="674" y="868"/>
                  </a:lnTo>
                  <a:lnTo>
                    <a:pt x="688" y="886"/>
                  </a:lnTo>
                  <a:lnTo>
                    <a:pt x="703" y="902"/>
                  </a:lnTo>
                  <a:lnTo>
                    <a:pt x="717" y="918"/>
                  </a:lnTo>
                  <a:lnTo>
                    <a:pt x="733" y="933"/>
                  </a:lnTo>
                  <a:lnTo>
                    <a:pt x="748" y="949"/>
                  </a:lnTo>
                  <a:lnTo>
                    <a:pt x="765" y="965"/>
                  </a:lnTo>
                  <a:lnTo>
                    <a:pt x="782" y="980"/>
                  </a:lnTo>
                  <a:lnTo>
                    <a:pt x="799" y="994"/>
                  </a:lnTo>
                  <a:lnTo>
                    <a:pt x="818" y="1009"/>
                  </a:lnTo>
                  <a:lnTo>
                    <a:pt x="837" y="1023"/>
                  </a:lnTo>
                  <a:lnTo>
                    <a:pt x="856" y="1037"/>
                  </a:lnTo>
                  <a:lnTo>
                    <a:pt x="886" y="1058"/>
                  </a:lnTo>
                  <a:lnTo>
                    <a:pt x="915" y="1077"/>
                  </a:lnTo>
                  <a:lnTo>
                    <a:pt x="945" y="1094"/>
                  </a:lnTo>
                  <a:lnTo>
                    <a:pt x="972" y="1111"/>
                  </a:lnTo>
                  <a:lnTo>
                    <a:pt x="998" y="1125"/>
                  </a:lnTo>
                  <a:lnTo>
                    <a:pt x="1022" y="1138"/>
                  </a:lnTo>
                  <a:lnTo>
                    <a:pt x="1044" y="1149"/>
                  </a:lnTo>
                  <a:lnTo>
                    <a:pt x="1065" y="1159"/>
                  </a:lnTo>
                  <a:lnTo>
                    <a:pt x="1102" y="1174"/>
                  </a:lnTo>
                  <a:lnTo>
                    <a:pt x="1129" y="1186"/>
                  </a:lnTo>
                  <a:lnTo>
                    <a:pt x="1147" y="1193"/>
                  </a:lnTo>
                  <a:lnTo>
                    <a:pt x="1152" y="1194"/>
                  </a:lnTo>
                  <a:lnTo>
                    <a:pt x="611" y="1590"/>
                  </a:lnTo>
                  <a:lnTo>
                    <a:pt x="607" y="1588"/>
                  </a:lnTo>
                  <a:lnTo>
                    <a:pt x="578" y="1577"/>
                  </a:lnTo>
                  <a:lnTo>
                    <a:pt x="549" y="1566"/>
                  </a:lnTo>
                  <a:lnTo>
                    <a:pt x="522" y="1553"/>
                  </a:lnTo>
                  <a:lnTo>
                    <a:pt x="496" y="1540"/>
                  </a:lnTo>
                  <a:lnTo>
                    <a:pt x="470" y="1526"/>
                  </a:lnTo>
                  <a:lnTo>
                    <a:pt x="445" y="1512"/>
                  </a:lnTo>
                  <a:lnTo>
                    <a:pt x="420" y="1497"/>
                  </a:lnTo>
                  <a:lnTo>
                    <a:pt x="397" y="1481"/>
                  </a:lnTo>
                  <a:lnTo>
                    <a:pt x="365" y="1457"/>
                  </a:lnTo>
                  <a:lnTo>
                    <a:pt x="336" y="1432"/>
                  </a:lnTo>
                  <a:lnTo>
                    <a:pt x="307" y="1407"/>
                  </a:lnTo>
                  <a:lnTo>
                    <a:pt x="282" y="1381"/>
                  </a:lnTo>
                  <a:lnTo>
                    <a:pt x="259" y="1354"/>
                  </a:lnTo>
                  <a:lnTo>
                    <a:pt x="238" y="1327"/>
                  </a:lnTo>
                  <a:lnTo>
                    <a:pt x="219" y="1300"/>
                  </a:lnTo>
                  <a:lnTo>
                    <a:pt x="202" y="1273"/>
                  </a:lnTo>
                  <a:lnTo>
                    <a:pt x="187" y="1244"/>
                  </a:lnTo>
                  <a:lnTo>
                    <a:pt x="172" y="1217"/>
                  </a:lnTo>
                  <a:lnTo>
                    <a:pt x="160" y="1190"/>
                  </a:lnTo>
                  <a:lnTo>
                    <a:pt x="150" y="1162"/>
                  </a:lnTo>
                  <a:lnTo>
                    <a:pt x="140" y="1135"/>
                  </a:lnTo>
                  <a:lnTo>
                    <a:pt x="133" y="1109"/>
                  </a:lnTo>
                  <a:lnTo>
                    <a:pt x="126" y="1082"/>
                  </a:lnTo>
                  <a:lnTo>
                    <a:pt x="121" y="1057"/>
                  </a:lnTo>
                  <a:lnTo>
                    <a:pt x="116" y="1033"/>
                  </a:lnTo>
                  <a:lnTo>
                    <a:pt x="113" y="1008"/>
                  </a:lnTo>
                  <a:lnTo>
                    <a:pt x="110" y="985"/>
                  </a:lnTo>
                  <a:lnTo>
                    <a:pt x="108" y="963"/>
                  </a:lnTo>
                  <a:lnTo>
                    <a:pt x="107" y="921"/>
                  </a:lnTo>
                  <a:lnTo>
                    <a:pt x="107" y="886"/>
                  </a:lnTo>
                  <a:lnTo>
                    <a:pt x="109" y="855"/>
                  </a:lnTo>
                  <a:lnTo>
                    <a:pt x="111" y="832"/>
                  </a:lnTo>
                  <a:lnTo>
                    <a:pt x="113" y="816"/>
                  </a:lnTo>
                  <a:lnTo>
                    <a:pt x="115" y="808"/>
                  </a:lnTo>
                  <a:lnTo>
                    <a:pt x="120" y="780"/>
                  </a:lnTo>
                  <a:lnTo>
                    <a:pt x="127" y="751"/>
                  </a:lnTo>
                  <a:lnTo>
                    <a:pt x="135" y="721"/>
                  </a:lnTo>
                  <a:lnTo>
                    <a:pt x="146" y="692"/>
                  </a:lnTo>
                  <a:lnTo>
                    <a:pt x="158" y="663"/>
                  </a:lnTo>
                  <a:lnTo>
                    <a:pt x="173" y="632"/>
                  </a:lnTo>
                  <a:lnTo>
                    <a:pt x="190" y="602"/>
                  </a:lnTo>
                  <a:lnTo>
                    <a:pt x="208" y="572"/>
                  </a:lnTo>
                  <a:lnTo>
                    <a:pt x="223" y="548"/>
                  </a:lnTo>
                  <a:lnTo>
                    <a:pt x="239" y="525"/>
                  </a:lnTo>
                  <a:lnTo>
                    <a:pt x="255" y="501"/>
                  </a:lnTo>
                  <a:lnTo>
                    <a:pt x="273" y="478"/>
                  </a:lnTo>
                  <a:lnTo>
                    <a:pt x="291" y="455"/>
                  </a:lnTo>
                  <a:lnTo>
                    <a:pt x="310" y="432"/>
                  </a:lnTo>
                  <a:lnTo>
                    <a:pt x="331" y="410"/>
                  </a:lnTo>
                  <a:lnTo>
                    <a:pt x="351" y="388"/>
                  </a:lnTo>
                  <a:lnTo>
                    <a:pt x="373" y="367"/>
                  </a:lnTo>
                  <a:lnTo>
                    <a:pt x="395" y="345"/>
                  </a:lnTo>
                  <a:lnTo>
                    <a:pt x="417" y="325"/>
                  </a:lnTo>
                  <a:lnTo>
                    <a:pt x="442" y="305"/>
                  </a:lnTo>
                  <a:lnTo>
                    <a:pt x="466" y="285"/>
                  </a:lnTo>
                  <a:lnTo>
                    <a:pt x="490" y="266"/>
                  </a:lnTo>
                  <a:lnTo>
                    <a:pt x="515" y="248"/>
                  </a:lnTo>
                  <a:lnTo>
                    <a:pt x="541" y="231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22"/>
            <p:cNvSpPr>
              <a:spLocks noEditPoints="1"/>
            </p:cNvSpPr>
            <p:nvPr userDrawn="1"/>
          </p:nvSpPr>
          <p:spPr bwMode="auto">
            <a:xfrm>
              <a:off x="393" y="4068"/>
              <a:ext cx="65" cy="57"/>
            </a:xfrm>
            <a:custGeom>
              <a:avLst/>
              <a:gdLst>
                <a:gd name="T0" fmla="*/ 392 w 1557"/>
                <a:gd name="T1" fmla="*/ 1189 h 1360"/>
                <a:gd name="T2" fmla="*/ 508 w 1557"/>
                <a:gd name="T3" fmla="*/ 1271 h 1360"/>
                <a:gd name="T4" fmla="*/ 617 w 1557"/>
                <a:gd name="T5" fmla="*/ 1316 h 1360"/>
                <a:gd name="T6" fmla="*/ 740 w 1557"/>
                <a:gd name="T7" fmla="*/ 1348 h 1360"/>
                <a:gd name="T8" fmla="*/ 906 w 1557"/>
                <a:gd name="T9" fmla="*/ 1360 h 1360"/>
                <a:gd name="T10" fmla="*/ 1059 w 1557"/>
                <a:gd name="T11" fmla="*/ 1339 h 1360"/>
                <a:gd name="T12" fmla="*/ 1159 w 1557"/>
                <a:gd name="T13" fmla="*/ 1305 h 1360"/>
                <a:gd name="T14" fmla="*/ 1255 w 1557"/>
                <a:gd name="T15" fmla="*/ 1259 h 1360"/>
                <a:gd name="T16" fmla="*/ 1347 w 1557"/>
                <a:gd name="T17" fmla="*/ 1198 h 1360"/>
                <a:gd name="T18" fmla="*/ 1469 w 1557"/>
                <a:gd name="T19" fmla="*/ 1079 h 1360"/>
                <a:gd name="T20" fmla="*/ 1268 w 1557"/>
                <a:gd name="T21" fmla="*/ 68 h 1360"/>
                <a:gd name="T22" fmla="*/ 1109 w 1557"/>
                <a:gd name="T23" fmla="*/ 273 h 1360"/>
                <a:gd name="T24" fmla="*/ 1015 w 1557"/>
                <a:gd name="T25" fmla="*/ 368 h 1360"/>
                <a:gd name="T26" fmla="*/ 840 w 1557"/>
                <a:gd name="T27" fmla="*/ 498 h 1360"/>
                <a:gd name="T28" fmla="*/ 753 w 1557"/>
                <a:gd name="T29" fmla="*/ 542 h 1360"/>
                <a:gd name="T30" fmla="*/ 667 w 1557"/>
                <a:gd name="T31" fmla="*/ 570 h 1360"/>
                <a:gd name="T32" fmla="*/ 560 w 1557"/>
                <a:gd name="T33" fmla="*/ 588 h 1360"/>
                <a:gd name="T34" fmla="*/ 280 w 1557"/>
                <a:gd name="T35" fmla="*/ 9 h 1360"/>
                <a:gd name="T36" fmla="*/ 175 w 1557"/>
                <a:gd name="T37" fmla="*/ 45 h 1360"/>
                <a:gd name="T38" fmla="*/ 101 w 1557"/>
                <a:gd name="T39" fmla="*/ 90 h 1360"/>
                <a:gd name="T40" fmla="*/ 43 w 1557"/>
                <a:gd name="T41" fmla="*/ 150 h 1360"/>
                <a:gd name="T42" fmla="*/ 9 w 1557"/>
                <a:gd name="T43" fmla="*/ 235 h 1360"/>
                <a:gd name="T44" fmla="*/ 0 w 1557"/>
                <a:gd name="T45" fmla="*/ 327 h 1360"/>
                <a:gd name="T46" fmla="*/ 6 w 1557"/>
                <a:gd name="T47" fmla="*/ 425 h 1360"/>
                <a:gd name="T48" fmla="*/ 27 w 1557"/>
                <a:gd name="T49" fmla="*/ 549 h 1360"/>
                <a:gd name="T50" fmla="*/ 61 w 1557"/>
                <a:gd name="T51" fmla="*/ 673 h 1360"/>
                <a:gd name="T52" fmla="*/ 110 w 1557"/>
                <a:gd name="T53" fmla="*/ 794 h 1360"/>
                <a:gd name="T54" fmla="*/ 169 w 1557"/>
                <a:gd name="T55" fmla="*/ 911 h 1360"/>
                <a:gd name="T56" fmla="*/ 240 w 1557"/>
                <a:gd name="T57" fmla="*/ 1020 h 1360"/>
                <a:gd name="T58" fmla="*/ 108 w 1557"/>
                <a:gd name="T59" fmla="*/ 235 h 1360"/>
                <a:gd name="T60" fmla="*/ 137 w 1557"/>
                <a:gd name="T61" fmla="*/ 187 h 1360"/>
                <a:gd name="T62" fmla="*/ 203 w 1557"/>
                <a:gd name="T63" fmla="*/ 142 h 1360"/>
                <a:gd name="T64" fmla="*/ 264 w 1557"/>
                <a:gd name="T65" fmla="*/ 119 h 1360"/>
                <a:gd name="T66" fmla="*/ 422 w 1557"/>
                <a:gd name="T67" fmla="*/ 586 h 1360"/>
                <a:gd name="T68" fmla="*/ 323 w 1557"/>
                <a:gd name="T69" fmla="*/ 564 h 1360"/>
                <a:gd name="T70" fmla="*/ 238 w 1557"/>
                <a:gd name="T71" fmla="*/ 524 h 1360"/>
                <a:gd name="T72" fmla="*/ 168 w 1557"/>
                <a:gd name="T73" fmla="*/ 466 h 1360"/>
                <a:gd name="T74" fmla="*/ 133 w 1557"/>
                <a:gd name="T75" fmla="*/ 418 h 1360"/>
                <a:gd name="T76" fmla="*/ 107 w 1557"/>
                <a:gd name="T77" fmla="*/ 351 h 1360"/>
                <a:gd name="T78" fmla="*/ 99 w 1557"/>
                <a:gd name="T79" fmla="*/ 283 h 1360"/>
                <a:gd name="T80" fmla="*/ 129 w 1557"/>
                <a:gd name="T81" fmla="*/ 565 h 1360"/>
                <a:gd name="T82" fmla="*/ 240 w 1557"/>
                <a:gd name="T83" fmla="*/ 637 h 1360"/>
                <a:gd name="T84" fmla="*/ 351 w 1557"/>
                <a:gd name="T85" fmla="*/ 679 h 1360"/>
                <a:gd name="T86" fmla="*/ 471 w 1557"/>
                <a:gd name="T87" fmla="*/ 700 h 1360"/>
                <a:gd name="T88" fmla="*/ 615 w 1557"/>
                <a:gd name="T89" fmla="*/ 696 h 1360"/>
                <a:gd name="T90" fmla="*/ 739 w 1557"/>
                <a:gd name="T91" fmla="*/ 671 h 1360"/>
                <a:gd name="T92" fmla="*/ 839 w 1557"/>
                <a:gd name="T93" fmla="*/ 631 h 1360"/>
                <a:gd name="T94" fmla="*/ 936 w 1557"/>
                <a:gd name="T95" fmla="*/ 576 h 1360"/>
                <a:gd name="T96" fmla="*/ 1050 w 1557"/>
                <a:gd name="T97" fmla="*/ 490 h 1360"/>
                <a:gd name="T98" fmla="*/ 1158 w 1557"/>
                <a:gd name="T99" fmla="*/ 389 h 1360"/>
                <a:gd name="T100" fmla="*/ 1235 w 1557"/>
                <a:gd name="T101" fmla="*/ 300 h 1360"/>
                <a:gd name="T102" fmla="*/ 1379 w 1557"/>
                <a:gd name="T103" fmla="*/ 1014 h 1360"/>
                <a:gd name="T104" fmla="*/ 1273 w 1557"/>
                <a:gd name="T105" fmla="*/ 1111 h 1360"/>
                <a:gd name="T106" fmla="*/ 1110 w 1557"/>
                <a:gd name="T107" fmla="*/ 1204 h 1360"/>
                <a:gd name="T108" fmla="*/ 954 w 1557"/>
                <a:gd name="T109" fmla="*/ 1244 h 1360"/>
                <a:gd name="T110" fmla="*/ 812 w 1557"/>
                <a:gd name="T111" fmla="*/ 1247 h 1360"/>
                <a:gd name="T112" fmla="*/ 692 w 1557"/>
                <a:gd name="T113" fmla="*/ 1227 h 1360"/>
                <a:gd name="T114" fmla="*/ 555 w 1557"/>
                <a:gd name="T115" fmla="*/ 1177 h 1360"/>
                <a:gd name="T116" fmla="*/ 449 w 1557"/>
                <a:gd name="T117" fmla="*/ 1108 h 1360"/>
                <a:gd name="T118" fmla="*/ 337 w 1557"/>
                <a:gd name="T119" fmla="*/ 990 h 1360"/>
                <a:gd name="T120" fmla="*/ 254 w 1557"/>
                <a:gd name="T121" fmla="*/ 869 h 1360"/>
                <a:gd name="T122" fmla="*/ 185 w 1557"/>
                <a:gd name="T123" fmla="*/ 734 h 1360"/>
                <a:gd name="T124" fmla="*/ 134 w 1557"/>
                <a:gd name="T125" fmla="*/ 586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7" h="1360">
                  <a:moveTo>
                    <a:pt x="287" y="1081"/>
                  </a:moveTo>
                  <a:lnTo>
                    <a:pt x="312" y="1111"/>
                  </a:lnTo>
                  <a:lnTo>
                    <a:pt x="339" y="1138"/>
                  </a:lnTo>
                  <a:lnTo>
                    <a:pt x="365" y="1164"/>
                  </a:lnTo>
                  <a:lnTo>
                    <a:pt x="392" y="1189"/>
                  </a:lnTo>
                  <a:lnTo>
                    <a:pt x="419" y="1211"/>
                  </a:lnTo>
                  <a:lnTo>
                    <a:pt x="447" y="1232"/>
                  </a:lnTo>
                  <a:lnTo>
                    <a:pt x="474" y="1250"/>
                  </a:lnTo>
                  <a:lnTo>
                    <a:pt x="502" y="1267"/>
                  </a:lnTo>
                  <a:lnTo>
                    <a:pt x="508" y="1271"/>
                  </a:lnTo>
                  <a:lnTo>
                    <a:pt x="523" y="1279"/>
                  </a:lnTo>
                  <a:lnTo>
                    <a:pt x="546" y="1289"/>
                  </a:lnTo>
                  <a:lnTo>
                    <a:pt x="578" y="1302"/>
                  </a:lnTo>
                  <a:lnTo>
                    <a:pt x="597" y="1309"/>
                  </a:lnTo>
                  <a:lnTo>
                    <a:pt x="617" y="1316"/>
                  </a:lnTo>
                  <a:lnTo>
                    <a:pt x="638" y="1323"/>
                  </a:lnTo>
                  <a:lnTo>
                    <a:pt x="661" y="1331"/>
                  </a:lnTo>
                  <a:lnTo>
                    <a:pt x="686" y="1337"/>
                  </a:lnTo>
                  <a:lnTo>
                    <a:pt x="713" y="1343"/>
                  </a:lnTo>
                  <a:lnTo>
                    <a:pt x="740" y="1348"/>
                  </a:lnTo>
                  <a:lnTo>
                    <a:pt x="769" y="1353"/>
                  </a:lnTo>
                  <a:lnTo>
                    <a:pt x="803" y="1357"/>
                  </a:lnTo>
                  <a:lnTo>
                    <a:pt x="838" y="1359"/>
                  </a:lnTo>
                  <a:lnTo>
                    <a:pt x="872" y="1360"/>
                  </a:lnTo>
                  <a:lnTo>
                    <a:pt x="906" y="1360"/>
                  </a:lnTo>
                  <a:lnTo>
                    <a:pt x="939" y="1358"/>
                  </a:lnTo>
                  <a:lnTo>
                    <a:pt x="973" y="1354"/>
                  </a:lnTo>
                  <a:lnTo>
                    <a:pt x="1006" y="1350"/>
                  </a:lnTo>
                  <a:lnTo>
                    <a:pt x="1039" y="1343"/>
                  </a:lnTo>
                  <a:lnTo>
                    <a:pt x="1059" y="1339"/>
                  </a:lnTo>
                  <a:lnTo>
                    <a:pt x="1080" y="1333"/>
                  </a:lnTo>
                  <a:lnTo>
                    <a:pt x="1100" y="1326"/>
                  </a:lnTo>
                  <a:lnTo>
                    <a:pt x="1119" y="1320"/>
                  </a:lnTo>
                  <a:lnTo>
                    <a:pt x="1139" y="1313"/>
                  </a:lnTo>
                  <a:lnTo>
                    <a:pt x="1159" y="1305"/>
                  </a:lnTo>
                  <a:lnTo>
                    <a:pt x="1178" y="1297"/>
                  </a:lnTo>
                  <a:lnTo>
                    <a:pt x="1198" y="1289"/>
                  </a:lnTo>
                  <a:lnTo>
                    <a:pt x="1217" y="1279"/>
                  </a:lnTo>
                  <a:lnTo>
                    <a:pt x="1236" y="1269"/>
                  </a:lnTo>
                  <a:lnTo>
                    <a:pt x="1255" y="1259"/>
                  </a:lnTo>
                  <a:lnTo>
                    <a:pt x="1273" y="1247"/>
                  </a:lnTo>
                  <a:lnTo>
                    <a:pt x="1292" y="1236"/>
                  </a:lnTo>
                  <a:lnTo>
                    <a:pt x="1310" y="1224"/>
                  </a:lnTo>
                  <a:lnTo>
                    <a:pt x="1329" y="1211"/>
                  </a:lnTo>
                  <a:lnTo>
                    <a:pt x="1347" y="1198"/>
                  </a:lnTo>
                  <a:lnTo>
                    <a:pt x="1372" y="1176"/>
                  </a:lnTo>
                  <a:lnTo>
                    <a:pt x="1397" y="1154"/>
                  </a:lnTo>
                  <a:lnTo>
                    <a:pt x="1421" y="1131"/>
                  </a:lnTo>
                  <a:lnTo>
                    <a:pt x="1445" y="1105"/>
                  </a:lnTo>
                  <a:lnTo>
                    <a:pt x="1469" y="1079"/>
                  </a:lnTo>
                  <a:lnTo>
                    <a:pt x="1492" y="1052"/>
                  </a:lnTo>
                  <a:lnTo>
                    <a:pt x="1515" y="1023"/>
                  </a:lnTo>
                  <a:lnTo>
                    <a:pt x="1538" y="994"/>
                  </a:lnTo>
                  <a:lnTo>
                    <a:pt x="1557" y="967"/>
                  </a:lnTo>
                  <a:lnTo>
                    <a:pt x="1268" y="68"/>
                  </a:lnTo>
                  <a:lnTo>
                    <a:pt x="1215" y="140"/>
                  </a:lnTo>
                  <a:lnTo>
                    <a:pt x="1168" y="201"/>
                  </a:lnTo>
                  <a:lnTo>
                    <a:pt x="1148" y="227"/>
                  </a:lnTo>
                  <a:lnTo>
                    <a:pt x="1128" y="251"/>
                  </a:lnTo>
                  <a:lnTo>
                    <a:pt x="1109" y="273"/>
                  </a:lnTo>
                  <a:lnTo>
                    <a:pt x="1091" y="294"/>
                  </a:lnTo>
                  <a:lnTo>
                    <a:pt x="1072" y="314"/>
                  </a:lnTo>
                  <a:lnTo>
                    <a:pt x="1053" y="332"/>
                  </a:lnTo>
                  <a:lnTo>
                    <a:pt x="1034" y="350"/>
                  </a:lnTo>
                  <a:lnTo>
                    <a:pt x="1015" y="368"/>
                  </a:lnTo>
                  <a:lnTo>
                    <a:pt x="973" y="402"/>
                  </a:lnTo>
                  <a:lnTo>
                    <a:pt x="925" y="440"/>
                  </a:lnTo>
                  <a:lnTo>
                    <a:pt x="891" y="465"/>
                  </a:lnTo>
                  <a:lnTo>
                    <a:pt x="857" y="487"/>
                  </a:lnTo>
                  <a:lnTo>
                    <a:pt x="840" y="498"/>
                  </a:lnTo>
                  <a:lnTo>
                    <a:pt x="822" y="508"/>
                  </a:lnTo>
                  <a:lnTo>
                    <a:pt x="804" y="518"/>
                  </a:lnTo>
                  <a:lnTo>
                    <a:pt x="787" y="526"/>
                  </a:lnTo>
                  <a:lnTo>
                    <a:pt x="770" y="534"/>
                  </a:lnTo>
                  <a:lnTo>
                    <a:pt x="753" y="542"/>
                  </a:lnTo>
                  <a:lnTo>
                    <a:pt x="736" y="549"/>
                  </a:lnTo>
                  <a:lnTo>
                    <a:pt x="719" y="555"/>
                  </a:lnTo>
                  <a:lnTo>
                    <a:pt x="702" y="560"/>
                  </a:lnTo>
                  <a:lnTo>
                    <a:pt x="684" y="565"/>
                  </a:lnTo>
                  <a:lnTo>
                    <a:pt x="667" y="570"/>
                  </a:lnTo>
                  <a:lnTo>
                    <a:pt x="650" y="573"/>
                  </a:lnTo>
                  <a:lnTo>
                    <a:pt x="631" y="577"/>
                  </a:lnTo>
                  <a:lnTo>
                    <a:pt x="609" y="581"/>
                  </a:lnTo>
                  <a:lnTo>
                    <a:pt x="586" y="584"/>
                  </a:lnTo>
                  <a:lnTo>
                    <a:pt x="560" y="588"/>
                  </a:lnTo>
                  <a:lnTo>
                    <a:pt x="554" y="589"/>
                  </a:lnTo>
                  <a:lnTo>
                    <a:pt x="552" y="582"/>
                  </a:lnTo>
                  <a:lnTo>
                    <a:pt x="329" y="0"/>
                  </a:lnTo>
                  <a:lnTo>
                    <a:pt x="306" y="4"/>
                  </a:lnTo>
                  <a:lnTo>
                    <a:pt x="280" y="9"/>
                  </a:lnTo>
                  <a:lnTo>
                    <a:pt x="252" y="17"/>
                  </a:lnTo>
                  <a:lnTo>
                    <a:pt x="222" y="27"/>
                  </a:lnTo>
                  <a:lnTo>
                    <a:pt x="206" y="32"/>
                  </a:lnTo>
                  <a:lnTo>
                    <a:pt x="191" y="39"/>
                  </a:lnTo>
                  <a:lnTo>
                    <a:pt x="175" y="45"/>
                  </a:lnTo>
                  <a:lnTo>
                    <a:pt x="159" y="53"/>
                  </a:lnTo>
                  <a:lnTo>
                    <a:pt x="144" y="61"/>
                  </a:lnTo>
                  <a:lnTo>
                    <a:pt x="129" y="71"/>
                  </a:lnTo>
                  <a:lnTo>
                    <a:pt x="115" y="80"/>
                  </a:lnTo>
                  <a:lnTo>
                    <a:pt x="101" y="90"/>
                  </a:lnTo>
                  <a:lnTo>
                    <a:pt x="101" y="90"/>
                  </a:lnTo>
                  <a:lnTo>
                    <a:pt x="84" y="103"/>
                  </a:lnTo>
                  <a:lnTo>
                    <a:pt x="69" y="118"/>
                  </a:lnTo>
                  <a:lnTo>
                    <a:pt x="55" y="133"/>
                  </a:lnTo>
                  <a:lnTo>
                    <a:pt x="43" y="150"/>
                  </a:lnTo>
                  <a:lnTo>
                    <a:pt x="33" y="167"/>
                  </a:lnTo>
                  <a:lnTo>
                    <a:pt x="24" y="184"/>
                  </a:lnTo>
                  <a:lnTo>
                    <a:pt x="17" y="202"/>
                  </a:lnTo>
                  <a:lnTo>
                    <a:pt x="12" y="221"/>
                  </a:lnTo>
                  <a:lnTo>
                    <a:pt x="9" y="235"/>
                  </a:lnTo>
                  <a:lnTo>
                    <a:pt x="7" y="249"/>
                  </a:lnTo>
                  <a:lnTo>
                    <a:pt x="5" y="265"/>
                  </a:lnTo>
                  <a:lnTo>
                    <a:pt x="3" y="280"/>
                  </a:lnTo>
                  <a:lnTo>
                    <a:pt x="1" y="309"/>
                  </a:lnTo>
                  <a:lnTo>
                    <a:pt x="0" y="327"/>
                  </a:lnTo>
                  <a:lnTo>
                    <a:pt x="0" y="328"/>
                  </a:lnTo>
                  <a:lnTo>
                    <a:pt x="1" y="352"/>
                  </a:lnTo>
                  <a:lnTo>
                    <a:pt x="2" y="377"/>
                  </a:lnTo>
                  <a:lnTo>
                    <a:pt x="4" y="401"/>
                  </a:lnTo>
                  <a:lnTo>
                    <a:pt x="6" y="425"/>
                  </a:lnTo>
                  <a:lnTo>
                    <a:pt x="9" y="450"/>
                  </a:lnTo>
                  <a:lnTo>
                    <a:pt x="13" y="474"/>
                  </a:lnTo>
                  <a:lnTo>
                    <a:pt x="17" y="499"/>
                  </a:lnTo>
                  <a:lnTo>
                    <a:pt x="21" y="524"/>
                  </a:lnTo>
                  <a:lnTo>
                    <a:pt x="27" y="549"/>
                  </a:lnTo>
                  <a:lnTo>
                    <a:pt x="33" y="573"/>
                  </a:lnTo>
                  <a:lnTo>
                    <a:pt x="39" y="599"/>
                  </a:lnTo>
                  <a:lnTo>
                    <a:pt x="46" y="623"/>
                  </a:lnTo>
                  <a:lnTo>
                    <a:pt x="53" y="648"/>
                  </a:lnTo>
                  <a:lnTo>
                    <a:pt x="61" y="673"/>
                  </a:lnTo>
                  <a:lnTo>
                    <a:pt x="71" y="697"/>
                  </a:lnTo>
                  <a:lnTo>
                    <a:pt x="80" y="722"/>
                  </a:lnTo>
                  <a:lnTo>
                    <a:pt x="89" y="747"/>
                  </a:lnTo>
                  <a:lnTo>
                    <a:pt x="99" y="770"/>
                  </a:lnTo>
                  <a:lnTo>
                    <a:pt x="110" y="794"/>
                  </a:lnTo>
                  <a:lnTo>
                    <a:pt x="121" y="819"/>
                  </a:lnTo>
                  <a:lnTo>
                    <a:pt x="132" y="842"/>
                  </a:lnTo>
                  <a:lnTo>
                    <a:pt x="144" y="865"/>
                  </a:lnTo>
                  <a:lnTo>
                    <a:pt x="156" y="889"/>
                  </a:lnTo>
                  <a:lnTo>
                    <a:pt x="169" y="911"/>
                  </a:lnTo>
                  <a:lnTo>
                    <a:pt x="182" y="933"/>
                  </a:lnTo>
                  <a:lnTo>
                    <a:pt x="197" y="955"/>
                  </a:lnTo>
                  <a:lnTo>
                    <a:pt x="211" y="978"/>
                  </a:lnTo>
                  <a:lnTo>
                    <a:pt x="225" y="999"/>
                  </a:lnTo>
                  <a:lnTo>
                    <a:pt x="240" y="1020"/>
                  </a:lnTo>
                  <a:lnTo>
                    <a:pt x="255" y="1041"/>
                  </a:lnTo>
                  <a:lnTo>
                    <a:pt x="271" y="1061"/>
                  </a:lnTo>
                  <a:lnTo>
                    <a:pt x="287" y="1081"/>
                  </a:lnTo>
                  <a:close/>
                  <a:moveTo>
                    <a:pt x="105" y="245"/>
                  </a:moveTo>
                  <a:lnTo>
                    <a:pt x="108" y="235"/>
                  </a:lnTo>
                  <a:lnTo>
                    <a:pt x="112" y="225"/>
                  </a:lnTo>
                  <a:lnTo>
                    <a:pt x="117" y="214"/>
                  </a:lnTo>
                  <a:lnTo>
                    <a:pt x="122" y="205"/>
                  </a:lnTo>
                  <a:lnTo>
                    <a:pt x="129" y="196"/>
                  </a:lnTo>
                  <a:lnTo>
                    <a:pt x="137" y="187"/>
                  </a:lnTo>
                  <a:lnTo>
                    <a:pt x="146" y="179"/>
                  </a:lnTo>
                  <a:lnTo>
                    <a:pt x="155" y="171"/>
                  </a:lnTo>
                  <a:lnTo>
                    <a:pt x="170" y="161"/>
                  </a:lnTo>
                  <a:lnTo>
                    <a:pt x="186" y="151"/>
                  </a:lnTo>
                  <a:lnTo>
                    <a:pt x="203" y="142"/>
                  </a:lnTo>
                  <a:lnTo>
                    <a:pt x="218" y="135"/>
                  </a:lnTo>
                  <a:lnTo>
                    <a:pt x="232" y="129"/>
                  </a:lnTo>
                  <a:lnTo>
                    <a:pt x="245" y="125"/>
                  </a:lnTo>
                  <a:lnTo>
                    <a:pt x="256" y="122"/>
                  </a:lnTo>
                  <a:lnTo>
                    <a:pt x="264" y="119"/>
                  </a:lnTo>
                  <a:lnTo>
                    <a:pt x="271" y="118"/>
                  </a:lnTo>
                  <a:lnTo>
                    <a:pt x="272" y="119"/>
                  </a:lnTo>
                  <a:lnTo>
                    <a:pt x="457" y="590"/>
                  </a:lnTo>
                  <a:lnTo>
                    <a:pt x="444" y="589"/>
                  </a:lnTo>
                  <a:lnTo>
                    <a:pt x="422" y="586"/>
                  </a:lnTo>
                  <a:lnTo>
                    <a:pt x="401" y="583"/>
                  </a:lnTo>
                  <a:lnTo>
                    <a:pt x="381" y="579"/>
                  </a:lnTo>
                  <a:lnTo>
                    <a:pt x="361" y="575"/>
                  </a:lnTo>
                  <a:lnTo>
                    <a:pt x="342" y="570"/>
                  </a:lnTo>
                  <a:lnTo>
                    <a:pt x="323" y="564"/>
                  </a:lnTo>
                  <a:lnTo>
                    <a:pt x="304" y="557"/>
                  </a:lnTo>
                  <a:lnTo>
                    <a:pt x="287" y="550"/>
                  </a:lnTo>
                  <a:lnTo>
                    <a:pt x="270" y="542"/>
                  </a:lnTo>
                  <a:lnTo>
                    <a:pt x="253" y="533"/>
                  </a:lnTo>
                  <a:lnTo>
                    <a:pt x="238" y="524"/>
                  </a:lnTo>
                  <a:lnTo>
                    <a:pt x="223" y="514"/>
                  </a:lnTo>
                  <a:lnTo>
                    <a:pt x="208" y="502"/>
                  </a:lnTo>
                  <a:lnTo>
                    <a:pt x="194" y="491"/>
                  </a:lnTo>
                  <a:lnTo>
                    <a:pt x="180" y="479"/>
                  </a:lnTo>
                  <a:lnTo>
                    <a:pt x="168" y="466"/>
                  </a:lnTo>
                  <a:lnTo>
                    <a:pt x="162" y="460"/>
                  </a:lnTo>
                  <a:lnTo>
                    <a:pt x="157" y="454"/>
                  </a:lnTo>
                  <a:lnTo>
                    <a:pt x="148" y="443"/>
                  </a:lnTo>
                  <a:lnTo>
                    <a:pt x="140" y="430"/>
                  </a:lnTo>
                  <a:lnTo>
                    <a:pt x="133" y="418"/>
                  </a:lnTo>
                  <a:lnTo>
                    <a:pt x="126" y="406"/>
                  </a:lnTo>
                  <a:lnTo>
                    <a:pt x="120" y="393"/>
                  </a:lnTo>
                  <a:lnTo>
                    <a:pt x="115" y="380"/>
                  </a:lnTo>
                  <a:lnTo>
                    <a:pt x="111" y="366"/>
                  </a:lnTo>
                  <a:lnTo>
                    <a:pt x="107" y="351"/>
                  </a:lnTo>
                  <a:lnTo>
                    <a:pt x="104" y="338"/>
                  </a:lnTo>
                  <a:lnTo>
                    <a:pt x="101" y="324"/>
                  </a:lnTo>
                  <a:lnTo>
                    <a:pt x="100" y="310"/>
                  </a:lnTo>
                  <a:lnTo>
                    <a:pt x="99" y="297"/>
                  </a:lnTo>
                  <a:lnTo>
                    <a:pt x="99" y="283"/>
                  </a:lnTo>
                  <a:lnTo>
                    <a:pt x="100" y="270"/>
                  </a:lnTo>
                  <a:lnTo>
                    <a:pt x="102" y="257"/>
                  </a:lnTo>
                  <a:lnTo>
                    <a:pt x="105" y="245"/>
                  </a:lnTo>
                  <a:close/>
                  <a:moveTo>
                    <a:pt x="134" y="586"/>
                  </a:moveTo>
                  <a:lnTo>
                    <a:pt x="129" y="565"/>
                  </a:lnTo>
                  <a:lnTo>
                    <a:pt x="138" y="573"/>
                  </a:lnTo>
                  <a:lnTo>
                    <a:pt x="165" y="594"/>
                  </a:lnTo>
                  <a:lnTo>
                    <a:pt x="185" y="608"/>
                  </a:lnTo>
                  <a:lnTo>
                    <a:pt x="211" y="622"/>
                  </a:lnTo>
                  <a:lnTo>
                    <a:pt x="240" y="637"/>
                  </a:lnTo>
                  <a:lnTo>
                    <a:pt x="272" y="652"/>
                  </a:lnTo>
                  <a:lnTo>
                    <a:pt x="290" y="659"/>
                  </a:lnTo>
                  <a:lnTo>
                    <a:pt x="309" y="667"/>
                  </a:lnTo>
                  <a:lnTo>
                    <a:pt x="330" y="673"/>
                  </a:lnTo>
                  <a:lnTo>
                    <a:pt x="351" y="679"/>
                  </a:lnTo>
                  <a:lnTo>
                    <a:pt x="373" y="685"/>
                  </a:lnTo>
                  <a:lnTo>
                    <a:pt x="396" y="690"/>
                  </a:lnTo>
                  <a:lnTo>
                    <a:pt x="420" y="694"/>
                  </a:lnTo>
                  <a:lnTo>
                    <a:pt x="446" y="697"/>
                  </a:lnTo>
                  <a:lnTo>
                    <a:pt x="471" y="700"/>
                  </a:lnTo>
                  <a:lnTo>
                    <a:pt x="498" y="701"/>
                  </a:lnTo>
                  <a:lnTo>
                    <a:pt x="526" y="702"/>
                  </a:lnTo>
                  <a:lnTo>
                    <a:pt x="554" y="701"/>
                  </a:lnTo>
                  <a:lnTo>
                    <a:pt x="585" y="699"/>
                  </a:lnTo>
                  <a:lnTo>
                    <a:pt x="615" y="696"/>
                  </a:lnTo>
                  <a:lnTo>
                    <a:pt x="646" y="692"/>
                  </a:lnTo>
                  <a:lnTo>
                    <a:pt x="678" y="686"/>
                  </a:lnTo>
                  <a:lnTo>
                    <a:pt x="699" y="681"/>
                  </a:lnTo>
                  <a:lnTo>
                    <a:pt x="719" y="676"/>
                  </a:lnTo>
                  <a:lnTo>
                    <a:pt x="739" y="671"/>
                  </a:lnTo>
                  <a:lnTo>
                    <a:pt x="759" y="664"/>
                  </a:lnTo>
                  <a:lnTo>
                    <a:pt x="779" y="656"/>
                  </a:lnTo>
                  <a:lnTo>
                    <a:pt x="799" y="648"/>
                  </a:lnTo>
                  <a:lnTo>
                    <a:pt x="818" y="640"/>
                  </a:lnTo>
                  <a:lnTo>
                    <a:pt x="839" y="631"/>
                  </a:lnTo>
                  <a:lnTo>
                    <a:pt x="859" y="621"/>
                  </a:lnTo>
                  <a:lnTo>
                    <a:pt x="878" y="611"/>
                  </a:lnTo>
                  <a:lnTo>
                    <a:pt x="897" y="600"/>
                  </a:lnTo>
                  <a:lnTo>
                    <a:pt x="917" y="589"/>
                  </a:lnTo>
                  <a:lnTo>
                    <a:pt x="936" y="576"/>
                  </a:lnTo>
                  <a:lnTo>
                    <a:pt x="956" y="563"/>
                  </a:lnTo>
                  <a:lnTo>
                    <a:pt x="975" y="550"/>
                  </a:lnTo>
                  <a:lnTo>
                    <a:pt x="994" y="536"/>
                  </a:lnTo>
                  <a:lnTo>
                    <a:pt x="1023" y="512"/>
                  </a:lnTo>
                  <a:lnTo>
                    <a:pt x="1050" y="490"/>
                  </a:lnTo>
                  <a:lnTo>
                    <a:pt x="1076" y="469"/>
                  </a:lnTo>
                  <a:lnTo>
                    <a:pt x="1100" y="448"/>
                  </a:lnTo>
                  <a:lnTo>
                    <a:pt x="1121" y="427"/>
                  </a:lnTo>
                  <a:lnTo>
                    <a:pt x="1141" y="407"/>
                  </a:lnTo>
                  <a:lnTo>
                    <a:pt x="1158" y="389"/>
                  </a:lnTo>
                  <a:lnTo>
                    <a:pt x="1174" y="373"/>
                  </a:lnTo>
                  <a:lnTo>
                    <a:pt x="1201" y="342"/>
                  </a:lnTo>
                  <a:lnTo>
                    <a:pt x="1220" y="320"/>
                  </a:lnTo>
                  <a:lnTo>
                    <a:pt x="1231" y="306"/>
                  </a:lnTo>
                  <a:lnTo>
                    <a:pt x="1235" y="300"/>
                  </a:lnTo>
                  <a:lnTo>
                    <a:pt x="1441" y="940"/>
                  </a:lnTo>
                  <a:lnTo>
                    <a:pt x="1439" y="943"/>
                  </a:lnTo>
                  <a:lnTo>
                    <a:pt x="1419" y="968"/>
                  </a:lnTo>
                  <a:lnTo>
                    <a:pt x="1400" y="991"/>
                  </a:lnTo>
                  <a:lnTo>
                    <a:pt x="1379" y="1014"/>
                  </a:lnTo>
                  <a:lnTo>
                    <a:pt x="1359" y="1036"/>
                  </a:lnTo>
                  <a:lnTo>
                    <a:pt x="1338" y="1056"/>
                  </a:lnTo>
                  <a:lnTo>
                    <a:pt x="1316" y="1075"/>
                  </a:lnTo>
                  <a:lnTo>
                    <a:pt x="1294" y="1093"/>
                  </a:lnTo>
                  <a:lnTo>
                    <a:pt x="1273" y="1111"/>
                  </a:lnTo>
                  <a:lnTo>
                    <a:pt x="1240" y="1134"/>
                  </a:lnTo>
                  <a:lnTo>
                    <a:pt x="1208" y="1155"/>
                  </a:lnTo>
                  <a:lnTo>
                    <a:pt x="1175" y="1173"/>
                  </a:lnTo>
                  <a:lnTo>
                    <a:pt x="1142" y="1190"/>
                  </a:lnTo>
                  <a:lnTo>
                    <a:pt x="1110" y="1204"/>
                  </a:lnTo>
                  <a:lnTo>
                    <a:pt x="1079" y="1216"/>
                  </a:lnTo>
                  <a:lnTo>
                    <a:pt x="1046" y="1225"/>
                  </a:lnTo>
                  <a:lnTo>
                    <a:pt x="1015" y="1233"/>
                  </a:lnTo>
                  <a:lnTo>
                    <a:pt x="984" y="1239"/>
                  </a:lnTo>
                  <a:lnTo>
                    <a:pt x="954" y="1244"/>
                  </a:lnTo>
                  <a:lnTo>
                    <a:pt x="924" y="1247"/>
                  </a:lnTo>
                  <a:lnTo>
                    <a:pt x="895" y="1249"/>
                  </a:lnTo>
                  <a:lnTo>
                    <a:pt x="867" y="1249"/>
                  </a:lnTo>
                  <a:lnTo>
                    <a:pt x="839" y="1249"/>
                  </a:lnTo>
                  <a:lnTo>
                    <a:pt x="812" y="1247"/>
                  </a:lnTo>
                  <a:lnTo>
                    <a:pt x="786" y="1244"/>
                  </a:lnTo>
                  <a:lnTo>
                    <a:pt x="761" y="1241"/>
                  </a:lnTo>
                  <a:lnTo>
                    <a:pt x="737" y="1237"/>
                  </a:lnTo>
                  <a:lnTo>
                    <a:pt x="715" y="1232"/>
                  </a:lnTo>
                  <a:lnTo>
                    <a:pt x="692" y="1227"/>
                  </a:lnTo>
                  <a:lnTo>
                    <a:pt x="653" y="1216"/>
                  </a:lnTo>
                  <a:lnTo>
                    <a:pt x="620" y="1205"/>
                  </a:lnTo>
                  <a:lnTo>
                    <a:pt x="592" y="1194"/>
                  </a:lnTo>
                  <a:lnTo>
                    <a:pt x="571" y="1184"/>
                  </a:lnTo>
                  <a:lnTo>
                    <a:pt x="555" y="1177"/>
                  </a:lnTo>
                  <a:lnTo>
                    <a:pt x="549" y="1173"/>
                  </a:lnTo>
                  <a:lnTo>
                    <a:pt x="523" y="1160"/>
                  </a:lnTo>
                  <a:lnTo>
                    <a:pt x="498" y="1144"/>
                  </a:lnTo>
                  <a:lnTo>
                    <a:pt x="474" y="1127"/>
                  </a:lnTo>
                  <a:lnTo>
                    <a:pt x="449" y="1108"/>
                  </a:lnTo>
                  <a:lnTo>
                    <a:pt x="424" y="1086"/>
                  </a:lnTo>
                  <a:lnTo>
                    <a:pt x="400" y="1063"/>
                  </a:lnTo>
                  <a:lnTo>
                    <a:pt x="377" y="1039"/>
                  </a:lnTo>
                  <a:lnTo>
                    <a:pt x="354" y="1012"/>
                  </a:lnTo>
                  <a:lnTo>
                    <a:pt x="337" y="990"/>
                  </a:lnTo>
                  <a:lnTo>
                    <a:pt x="319" y="968"/>
                  </a:lnTo>
                  <a:lnTo>
                    <a:pt x="301" y="944"/>
                  </a:lnTo>
                  <a:lnTo>
                    <a:pt x="285" y="920"/>
                  </a:lnTo>
                  <a:lnTo>
                    <a:pt x="269" y="895"/>
                  </a:lnTo>
                  <a:lnTo>
                    <a:pt x="254" y="869"/>
                  </a:lnTo>
                  <a:lnTo>
                    <a:pt x="239" y="844"/>
                  </a:lnTo>
                  <a:lnTo>
                    <a:pt x="225" y="818"/>
                  </a:lnTo>
                  <a:lnTo>
                    <a:pt x="211" y="790"/>
                  </a:lnTo>
                  <a:lnTo>
                    <a:pt x="198" y="763"/>
                  </a:lnTo>
                  <a:lnTo>
                    <a:pt x="185" y="734"/>
                  </a:lnTo>
                  <a:lnTo>
                    <a:pt x="173" y="706"/>
                  </a:lnTo>
                  <a:lnTo>
                    <a:pt x="162" y="677"/>
                  </a:lnTo>
                  <a:lnTo>
                    <a:pt x="152" y="647"/>
                  </a:lnTo>
                  <a:lnTo>
                    <a:pt x="143" y="617"/>
                  </a:lnTo>
                  <a:lnTo>
                    <a:pt x="134" y="586"/>
                  </a:lnTo>
                  <a:close/>
                </a:path>
              </a:pathLst>
            </a:custGeom>
            <a:solidFill>
              <a:srgbClr val="007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518542" y="1600200"/>
            <a:ext cx="11019600" cy="419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555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Corbel"/>
          <a:ea typeface="Verdana" pitchFamily="34" charset="0"/>
          <a:cs typeface="Corbel"/>
        </a:defRPr>
      </a:lvl1pPr>
    </p:titleStyle>
    <p:bodyStyle>
      <a:lvl1pPr marL="177796" indent="-1777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1pPr>
      <a:lvl2pPr marL="177796" indent="-1777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2pPr>
      <a:lvl3pPr marL="271456" indent="-27145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3pPr>
      <a:lvl4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Tx/>
        <a:buNone/>
        <a:defRPr sz="1800" b="0" i="0" kern="1200">
          <a:solidFill>
            <a:schemeClr val="tx1"/>
          </a:solidFill>
          <a:latin typeface="Corbel"/>
          <a:ea typeface="+mn-ea"/>
          <a:cs typeface="Corbel"/>
        </a:defRPr>
      </a:lvl5pPr>
      <a:lvl6pPr marL="1074712" indent="-269868" algn="l" defTabSz="914377" rtl="0" eaLnBrk="1" latinLnBrk="0" hangingPunct="1">
        <a:lnSpc>
          <a:spcPct val="100000"/>
        </a:lnSpc>
        <a:spcBef>
          <a:spcPts val="500"/>
        </a:spcBef>
        <a:buFontTx/>
        <a:buNone/>
        <a:defRPr sz="1500" b="0" i="0" kern="1200">
          <a:solidFill>
            <a:schemeClr val="tx1"/>
          </a:solidFill>
          <a:latin typeface="Corbel"/>
          <a:ea typeface="+mn-ea"/>
          <a:cs typeface="Corbel"/>
        </a:defRPr>
      </a:lvl6pPr>
      <a:lvl7pPr marL="1346166" indent="-271456" algn="l" defTabSz="914377" rtl="0" eaLnBrk="1" latinLnBrk="0" hangingPunct="1">
        <a:lnSpc>
          <a:spcPct val="100000"/>
        </a:lnSpc>
        <a:spcBef>
          <a:spcPts val="500"/>
        </a:spcBef>
        <a:buFontTx/>
        <a:buNone/>
        <a:defRPr sz="1500" b="0" i="0" kern="1200">
          <a:solidFill>
            <a:schemeClr val="tx1"/>
          </a:solidFill>
          <a:latin typeface="Corbel"/>
          <a:ea typeface="+mn-ea"/>
          <a:cs typeface="Corbel"/>
        </a:defRPr>
      </a:lvl7pPr>
      <a:lvl8pPr marL="1617622" indent="-271456" algn="l" defTabSz="914377" rtl="0" eaLnBrk="1" latinLnBrk="0" hangingPunct="1">
        <a:lnSpc>
          <a:spcPct val="100000"/>
        </a:lnSpc>
        <a:spcBef>
          <a:spcPts val="500"/>
        </a:spcBef>
        <a:buFontTx/>
        <a:buNone/>
        <a:defRPr sz="1500" b="0" i="0" kern="1200">
          <a:solidFill>
            <a:schemeClr val="tx1"/>
          </a:solidFill>
          <a:latin typeface="Corbel"/>
          <a:ea typeface="+mn-ea"/>
          <a:cs typeface="Corbel"/>
        </a:defRPr>
      </a:lvl8pPr>
      <a:lvl9pPr marL="1879553" indent="-261932" algn="l" defTabSz="914377" rtl="0" eaLnBrk="1" latinLnBrk="0" hangingPunct="1">
        <a:lnSpc>
          <a:spcPct val="100000"/>
        </a:lnSpc>
        <a:spcBef>
          <a:spcPts val="500"/>
        </a:spcBef>
        <a:buFontTx/>
        <a:buNone/>
        <a:defRPr sz="1500" b="0" i="0" kern="1200">
          <a:solidFill>
            <a:schemeClr val="tx1"/>
          </a:solidFill>
          <a:latin typeface="Corbel"/>
          <a:ea typeface="+mn-ea"/>
          <a:cs typeface="Corbel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is_DK_order@igepagroup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igepagroup.d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st.dk/nyheder/2023/august/ny-hjemmeside-om-eudr" TargetMode="External"/><Relationship Id="rId5" Type="http://schemas.openxmlformats.org/officeDocument/2006/relationships/hyperlink" Target="https://dk.fsc.org/dk-da/ansvarligt-indkoeb/eudr-og-fsc" TargetMode="External"/><Relationship Id="rId4" Type="http://schemas.openxmlformats.org/officeDocument/2006/relationships/hyperlink" Target="https://igepagroup.dk/eud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 bwMode="gray">
          <a:xfrm>
            <a:off x="1375257" y="4716721"/>
            <a:ext cx="6660022" cy="1201966"/>
          </a:xfrm>
        </p:spPr>
        <p:txBody>
          <a:bodyPr/>
          <a:lstStyle/>
          <a:p>
            <a:r>
              <a:rPr lang="de-DE" sz="3200" dirty="0"/>
              <a:t>Information </a:t>
            </a:r>
            <a:r>
              <a:rPr lang="de-DE" sz="3200" dirty="0" err="1"/>
              <a:t>til</a:t>
            </a:r>
            <a:r>
              <a:rPr lang="de-DE" sz="3200" dirty="0"/>
              <a:t> </a:t>
            </a:r>
            <a:r>
              <a:rPr lang="de-DE" sz="3200" dirty="0" err="1"/>
              <a:t>kunder</a:t>
            </a:r>
            <a:r>
              <a:rPr lang="de-DE" sz="3200" dirty="0"/>
              <a:t> </a:t>
            </a:r>
            <a:r>
              <a:rPr lang="de-DE" sz="3200" dirty="0" err="1"/>
              <a:t>om</a:t>
            </a:r>
            <a:r>
              <a:rPr lang="de-DE" sz="3200" dirty="0"/>
              <a:t> EUDR</a:t>
            </a:r>
            <a:br>
              <a:rPr lang="de-DE" sz="3200" dirty="0"/>
            </a:br>
            <a:br>
              <a:rPr lang="de-DE" sz="3200" dirty="0"/>
            </a:br>
            <a:r>
              <a:rPr lang="de-DE" sz="2000" dirty="0"/>
              <a:t>EUDR (EU </a:t>
            </a:r>
            <a:r>
              <a:rPr lang="de-DE" sz="2000" dirty="0" err="1"/>
              <a:t>Deforestation</a:t>
            </a:r>
            <a:r>
              <a:rPr lang="de-DE" sz="2000" dirty="0"/>
              <a:t> Regulation) – </a:t>
            </a:r>
            <a:r>
              <a:rPr lang="de-DE" sz="2000" dirty="0" err="1"/>
              <a:t>Det</a:t>
            </a:r>
            <a:r>
              <a:rPr lang="de-DE" sz="2000" dirty="0"/>
              <a:t> </a:t>
            </a:r>
            <a:r>
              <a:rPr lang="de-DE" sz="2000" dirty="0" err="1"/>
              <a:t>skal</a:t>
            </a:r>
            <a:r>
              <a:rPr lang="de-DE" sz="2000" dirty="0"/>
              <a:t> du vide </a:t>
            </a:r>
            <a:r>
              <a:rPr lang="de-DE" sz="2000" dirty="0" err="1"/>
              <a:t>som</a:t>
            </a:r>
            <a:r>
              <a:rPr lang="de-DE" sz="2000" dirty="0"/>
              <a:t> </a:t>
            </a:r>
            <a:r>
              <a:rPr lang="de-DE" sz="2000" dirty="0" err="1"/>
              <a:t>kunde</a:t>
            </a:r>
            <a:r>
              <a:rPr lang="de-DE" sz="2000" dirty="0"/>
              <a:t> </a:t>
            </a:r>
            <a:r>
              <a:rPr lang="de-DE" sz="2000" dirty="0" err="1"/>
              <a:t>hos</a:t>
            </a:r>
            <a:r>
              <a:rPr lang="de-DE" sz="2000" dirty="0"/>
              <a:t> E. Michaelis &amp; Co.</a:t>
            </a: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r>
              <a:rPr lang="de-DE" sz="1400" dirty="0"/>
              <a:t>August 2025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9219000" y="6317368"/>
            <a:ext cx="2347608" cy="237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r">
              <a:spcBef>
                <a:spcPts val="600"/>
              </a:spcBef>
              <a:defRPr/>
            </a:pPr>
            <a:r>
              <a:rPr lang="de-DE" sz="1500" dirty="0">
                <a:solidFill>
                  <a:schemeClr val="bg1"/>
                </a:solidFill>
                <a:latin typeface="Corbel"/>
                <a:cs typeface="Corbel"/>
              </a:rPr>
              <a:t>igepagroup.dk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EU publishes first EUDR risk benchmarking list, but key gaps raise concerns  - Global Wood Markets Info">
            <a:extLst>
              <a:ext uri="{FF2B5EF4-FFF2-40B4-BE49-F238E27FC236}">
                <a16:creationId xmlns:a16="http://schemas.microsoft.com/office/drawing/2014/main" id="{07DEBBB2-1A09-339A-3B24-ABA0296D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050" y="2366867"/>
            <a:ext cx="5327650" cy="277037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EUDR –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Det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skal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 du vide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som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kunde</a:t>
            </a:r>
            <a:endParaRPr lang="de-DE" sz="3200" b="0" i="0" kern="1200" dirty="0">
              <a:solidFill>
                <a:schemeClr val="accent5">
                  <a:lumMod val="90000"/>
                  <a:lumOff val="10000"/>
                </a:schemeClr>
              </a:solidFill>
              <a:latin typeface="Corbel"/>
              <a:ea typeface="Verdana" pitchFamily="34" charset="0"/>
              <a:cs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863" y="1559733"/>
            <a:ext cx="5328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</a:pPr>
            <a:endParaRPr lang="de-DE" sz="1800" dirty="0">
              <a:latin typeface="Corbel"/>
            </a:endParaRP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dirty="0">
                <a:latin typeface="Corbel"/>
              </a:rPr>
              <a:t>EU </a:t>
            </a:r>
            <a:r>
              <a:rPr lang="de-DE" sz="1800" dirty="0" err="1">
                <a:latin typeface="Corbel"/>
              </a:rPr>
              <a:t>Deforestation</a:t>
            </a:r>
            <a:r>
              <a:rPr lang="de-DE" sz="1800" dirty="0">
                <a:latin typeface="Corbel"/>
              </a:rPr>
              <a:t> Regulation (EUDR)</a:t>
            </a: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dirty="0">
                <a:latin typeface="Corbel"/>
              </a:rPr>
              <a:t>En </a:t>
            </a:r>
            <a:r>
              <a:rPr lang="de-DE" sz="1800" dirty="0" err="1">
                <a:latin typeface="Corbel"/>
              </a:rPr>
              <a:t>ny</a:t>
            </a:r>
            <a:r>
              <a:rPr lang="de-DE" sz="1800" dirty="0">
                <a:latin typeface="Corbel"/>
              </a:rPr>
              <a:t> EU-</a:t>
            </a:r>
            <a:r>
              <a:rPr lang="de-DE" sz="1800" dirty="0" err="1">
                <a:latin typeface="Corbel"/>
              </a:rPr>
              <a:t>forordning</a:t>
            </a:r>
            <a:r>
              <a:rPr lang="de-DE" sz="1800" dirty="0">
                <a:latin typeface="Corbel"/>
              </a:rPr>
              <a:t>, der </a:t>
            </a:r>
            <a:r>
              <a:rPr lang="de-DE" sz="1800" dirty="0" err="1">
                <a:latin typeface="Corbel"/>
              </a:rPr>
              <a:t>skal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forhindre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import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og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handel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med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produkter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forbundet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med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afskovning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og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ulovlig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oprindelse</a:t>
            </a:r>
            <a:r>
              <a:rPr lang="de-DE" sz="1800" dirty="0">
                <a:latin typeface="Corbel"/>
              </a:rPr>
              <a:t>.</a:t>
            </a: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dirty="0" err="1">
                <a:latin typeface="Corbel"/>
              </a:rPr>
              <a:t>Omfatter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råvarer</a:t>
            </a:r>
            <a:r>
              <a:rPr lang="de-DE" sz="1800" dirty="0">
                <a:latin typeface="Corbel"/>
              </a:rPr>
              <a:t>: </a:t>
            </a:r>
            <a:r>
              <a:rPr lang="de-DE" sz="1800" dirty="0" err="1">
                <a:latin typeface="Corbel"/>
              </a:rPr>
              <a:t>træ</a:t>
            </a:r>
            <a:r>
              <a:rPr lang="de-DE" sz="1800" dirty="0">
                <a:latin typeface="Corbel"/>
              </a:rPr>
              <a:t> (</a:t>
            </a:r>
            <a:r>
              <a:rPr lang="de-DE" sz="1800" dirty="0" err="1">
                <a:latin typeface="Corbel"/>
              </a:rPr>
              <a:t>papir</a:t>
            </a:r>
            <a:r>
              <a:rPr lang="de-DE" sz="1800" dirty="0">
                <a:latin typeface="Corbel"/>
              </a:rPr>
              <a:t>), </a:t>
            </a:r>
            <a:r>
              <a:rPr lang="de-DE" sz="1800" dirty="0" err="1">
                <a:latin typeface="Corbel"/>
              </a:rPr>
              <a:t>kaffe</a:t>
            </a:r>
            <a:r>
              <a:rPr lang="de-DE" sz="1800" dirty="0">
                <a:latin typeface="Corbel"/>
              </a:rPr>
              <a:t>, </a:t>
            </a:r>
            <a:r>
              <a:rPr lang="de-DE" sz="1800" dirty="0" err="1">
                <a:latin typeface="Corbel"/>
              </a:rPr>
              <a:t>kakao</a:t>
            </a:r>
            <a:r>
              <a:rPr lang="de-DE" sz="1800" dirty="0">
                <a:latin typeface="Corbel"/>
              </a:rPr>
              <a:t>, </a:t>
            </a:r>
            <a:r>
              <a:rPr lang="de-DE" sz="1800" dirty="0" err="1">
                <a:latin typeface="Corbel"/>
              </a:rPr>
              <a:t>soja</a:t>
            </a:r>
            <a:r>
              <a:rPr lang="de-DE" sz="1800" dirty="0">
                <a:latin typeface="Corbel"/>
              </a:rPr>
              <a:t>, </a:t>
            </a:r>
            <a:r>
              <a:rPr lang="de-DE" sz="1800" dirty="0" err="1">
                <a:latin typeface="Corbel"/>
              </a:rPr>
              <a:t>palmeolie</a:t>
            </a:r>
            <a:r>
              <a:rPr lang="de-DE" sz="1800" dirty="0">
                <a:latin typeface="Corbel"/>
              </a:rPr>
              <a:t>, </a:t>
            </a:r>
            <a:r>
              <a:rPr lang="de-DE" sz="1800" dirty="0" err="1">
                <a:latin typeface="Corbel"/>
              </a:rPr>
              <a:t>kvæg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og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kautsjuk</a:t>
            </a:r>
            <a:r>
              <a:rPr lang="de-DE" sz="1800" dirty="0">
                <a:latin typeface="Corbel"/>
              </a:rPr>
              <a:t> (</a:t>
            </a:r>
            <a:r>
              <a:rPr lang="de-DE" sz="1800" dirty="0" err="1">
                <a:latin typeface="Corbel"/>
              </a:rPr>
              <a:t>rågummi</a:t>
            </a:r>
            <a:r>
              <a:rPr lang="de-DE" sz="1800" dirty="0">
                <a:latin typeface="Corbel"/>
              </a:rPr>
              <a:t>).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FF0F79AF-AFB4-EFA1-0335-EFAB0AE9BC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8566" y="6424186"/>
            <a:ext cx="361209" cy="144033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</p:spPr>
        <p:txBody>
          <a:bodyPr vert="horz" lIns="0" tIns="0" rIns="0" bIns="0" rtlCol="0" anchor="ctr" anchorCtr="0">
            <a:norm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Hvornår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gælder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reglerne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?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D6767ED-6875-50E9-AB8C-FCF618FA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8566" y="6424186"/>
            <a:ext cx="361209" cy="14403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276B39-C9ED-9C0A-0C5C-1D8100002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365344"/>
              </p:ext>
            </p:extLst>
          </p:nvPr>
        </p:nvGraphicFramePr>
        <p:xfrm>
          <a:off x="3433491" y="1795545"/>
          <a:ext cx="5280900" cy="435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Projekt · Side 2 af 3 · E. Michaelis &amp; Co. A/S">
            <a:extLst>
              <a:ext uri="{FF2B5EF4-FFF2-40B4-BE49-F238E27FC236}">
                <a16:creationId xmlns:a16="http://schemas.microsoft.com/office/drawing/2014/main" id="{455D0AF5-5D44-57A1-39FD-75C62AA3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2" r="1" b="19799"/>
          <a:stretch>
            <a:fillRect/>
          </a:stretch>
        </p:blipFill>
        <p:spPr bwMode="auto">
          <a:xfrm>
            <a:off x="6242050" y="1601788"/>
            <a:ext cx="5327650" cy="430053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Er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vores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produkter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sz="3200" b="0" i="0" kern="1200" dirty="0" err="1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omfattet</a:t>
            </a:r>
            <a:r>
              <a:rPr lang="de-DE" sz="3200" b="0" i="0" kern="1200" dirty="0">
                <a:solidFill>
                  <a:schemeClr val="accent5">
                    <a:lumMod val="90000"/>
                    <a:lumOff val="10000"/>
                  </a:schemeClr>
                </a:solidFill>
                <a:latin typeface="Corbel"/>
                <a:ea typeface="Verdana" pitchFamily="34" charset="0"/>
                <a:cs typeface="Corbel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713" y="2409929"/>
            <a:ext cx="5328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1200"/>
              </a:spcAft>
              <a:buClr>
                <a:schemeClr val="tx2"/>
              </a:buClr>
              <a:buSzPct val="110000"/>
              <a:tabLst>
                <a:tab pos="180975" algn="l"/>
              </a:tabLst>
            </a:pPr>
            <a:endParaRPr lang="de-DE" sz="1800" dirty="0">
              <a:latin typeface="Corbel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0000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dirty="0">
                <a:latin typeface="Corbel"/>
              </a:rPr>
              <a:t>✅ Ja, mange </a:t>
            </a:r>
            <a:r>
              <a:rPr lang="de-DE" sz="1800" dirty="0" err="1">
                <a:latin typeface="Corbel"/>
              </a:rPr>
              <a:t>papirprodukter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og</a:t>
            </a:r>
            <a:r>
              <a:rPr lang="de-DE" sz="1800" dirty="0">
                <a:latin typeface="Corbel"/>
              </a:rPr>
              <a:t> VISCOM-materialer</a:t>
            </a: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endParaRPr lang="de-DE" sz="1800" dirty="0">
              <a:latin typeface="Corbel"/>
            </a:endParaRPr>
          </a:p>
          <a:p>
            <a:pPr>
              <a:spcAft>
                <a:spcPts val="1200"/>
              </a:spcAft>
              <a:buClr>
                <a:schemeClr val="tx2"/>
              </a:buClr>
              <a:buSzPct val="110000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dirty="0">
                <a:latin typeface="Corbel"/>
              </a:rPr>
              <a:t>❌ </a:t>
            </a:r>
            <a:r>
              <a:rPr lang="de-DE" sz="1800" dirty="0" err="1">
                <a:latin typeface="Corbel"/>
              </a:rPr>
              <a:t>Undtaget</a:t>
            </a:r>
            <a:r>
              <a:rPr lang="de-DE" sz="1800" dirty="0">
                <a:latin typeface="Corbel"/>
              </a:rPr>
              <a:t>: </a:t>
            </a:r>
            <a:r>
              <a:rPr lang="de-DE" sz="1800" dirty="0" err="1">
                <a:latin typeface="Corbel"/>
              </a:rPr>
              <a:t>produkter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baseret</a:t>
            </a:r>
            <a:r>
              <a:rPr lang="de-DE" sz="1800" dirty="0">
                <a:latin typeface="Corbel"/>
              </a:rPr>
              <a:t> </a:t>
            </a:r>
            <a:r>
              <a:rPr lang="de-DE" sz="1800" dirty="0" err="1">
                <a:latin typeface="Corbel"/>
              </a:rPr>
              <a:t>på</a:t>
            </a:r>
            <a:r>
              <a:rPr lang="de-DE" sz="1800" dirty="0">
                <a:latin typeface="Corbel"/>
              </a:rPr>
              <a:t> 100% </a:t>
            </a:r>
            <a:r>
              <a:rPr lang="de-DE" sz="1800" dirty="0" err="1">
                <a:latin typeface="Corbel"/>
              </a:rPr>
              <a:t>genbrug</a:t>
            </a:r>
            <a:r>
              <a:rPr lang="de-DE" sz="1800" dirty="0">
                <a:latin typeface="Corbel"/>
              </a:rPr>
              <a:t> (</a:t>
            </a:r>
            <a:r>
              <a:rPr lang="de-DE" sz="1800" dirty="0" err="1">
                <a:latin typeface="Corbel"/>
              </a:rPr>
              <a:t>fx</a:t>
            </a:r>
            <a:r>
              <a:rPr lang="de-DE" sz="1800" dirty="0">
                <a:latin typeface="Corbel"/>
              </a:rPr>
              <a:t> FSC </a:t>
            </a:r>
            <a:r>
              <a:rPr lang="de-DE" sz="1800" dirty="0" err="1">
                <a:latin typeface="Corbel"/>
              </a:rPr>
              <a:t>recycled</a:t>
            </a:r>
            <a:r>
              <a:rPr lang="de-DE" sz="1800" dirty="0">
                <a:latin typeface="Corbel"/>
              </a:rPr>
              <a:t>, PEFC </a:t>
            </a:r>
            <a:r>
              <a:rPr lang="de-DE" sz="1800" dirty="0" err="1">
                <a:latin typeface="Corbel"/>
              </a:rPr>
              <a:t>recycled</a:t>
            </a:r>
            <a:r>
              <a:rPr lang="de-DE" sz="1800" dirty="0">
                <a:latin typeface="Corbel"/>
              </a:rPr>
              <a:t>, Blauer Engel)</a:t>
            </a:r>
          </a:p>
        </p:txBody>
      </p:sp>
      <p:sp>
        <p:nvSpPr>
          <p:cNvPr id="164871" name="Slide Number Placeholder 4">
            <a:extLst>
              <a:ext uri="{FF2B5EF4-FFF2-40B4-BE49-F238E27FC236}">
                <a16:creationId xmlns:a16="http://schemas.microsoft.com/office/drawing/2014/main" id="{FD818C78-98FD-22EB-6B8B-F447D1E25F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8566" y="6424186"/>
            <a:ext cx="361209" cy="144033"/>
          </a:xfrm>
        </p:spPr>
        <p:txBody>
          <a:bodyPr/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Sådan gør du dine kundeemner mere købeklare">
            <a:extLst>
              <a:ext uri="{FF2B5EF4-FFF2-40B4-BE49-F238E27FC236}">
                <a16:creationId xmlns:a16="http://schemas.microsoft.com/office/drawing/2014/main" id="{4E283072-785A-A56A-CD4C-A4776BCB6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2" r="13344" b="2"/>
          <a:stretch>
            <a:fillRect/>
          </a:stretch>
        </p:blipFill>
        <p:spPr bwMode="auto">
          <a:xfrm>
            <a:off x="6242050" y="1601788"/>
            <a:ext cx="5327650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28245B4-6BA6-A82F-A095-A478154E9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b="0" i="0" kern="1200" dirty="0" err="1">
                <a:latin typeface="Corbel"/>
                <a:ea typeface="Verdana" pitchFamily="34" charset="0"/>
                <a:cs typeface="Corbel"/>
              </a:rPr>
              <a:t>Hvad</a:t>
            </a:r>
            <a:r>
              <a:rPr lang="de-DE" b="0" i="0" kern="1200" dirty="0"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b="0" i="0" kern="1200" dirty="0" err="1">
                <a:latin typeface="Corbel"/>
                <a:ea typeface="Verdana" pitchFamily="34" charset="0"/>
                <a:cs typeface="Corbel"/>
              </a:rPr>
              <a:t>skal</a:t>
            </a:r>
            <a:r>
              <a:rPr lang="de-DE" b="0" i="0" kern="1200" dirty="0">
                <a:latin typeface="Corbel"/>
                <a:ea typeface="Verdana" pitchFamily="34" charset="0"/>
                <a:cs typeface="Corbel"/>
              </a:rPr>
              <a:t> du </a:t>
            </a:r>
            <a:r>
              <a:rPr lang="de-DE" b="0" i="0" kern="1200" dirty="0" err="1">
                <a:latin typeface="Corbel"/>
                <a:ea typeface="Verdana" pitchFamily="34" charset="0"/>
                <a:cs typeface="Corbel"/>
              </a:rPr>
              <a:t>gøre</a:t>
            </a:r>
            <a:r>
              <a:rPr lang="de-DE" b="0" i="0" kern="1200" dirty="0"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b="0" i="0" kern="1200" dirty="0" err="1">
                <a:latin typeface="Corbel"/>
                <a:ea typeface="Verdana" pitchFamily="34" charset="0"/>
                <a:cs typeface="Corbel"/>
              </a:rPr>
              <a:t>som</a:t>
            </a:r>
            <a:r>
              <a:rPr lang="de-DE" b="0" i="0" kern="1200" dirty="0">
                <a:latin typeface="Corbel"/>
                <a:ea typeface="Verdana" pitchFamily="34" charset="0"/>
                <a:cs typeface="Corbel"/>
              </a:rPr>
              <a:t> </a:t>
            </a:r>
            <a:r>
              <a:rPr lang="de-DE" b="0" i="0" kern="1200" dirty="0" err="1">
                <a:latin typeface="Corbel"/>
                <a:ea typeface="Verdana" pitchFamily="34" charset="0"/>
                <a:cs typeface="Corbel"/>
              </a:rPr>
              <a:t>kunde</a:t>
            </a:r>
            <a:r>
              <a:rPr lang="de-DE" b="0" i="0" kern="1200" dirty="0">
                <a:latin typeface="Corbel"/>
                <a:ea typeface="Verdana" pitchFamily="34" charset="0"/>
                <a:cs typeface="Corbel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00" y="1602000"/>
            <a:ext cx="5328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</a:pPr>
            <a:endParaRPr lang="de-DE" sz="1400" dirty="0">
              <a:latin typeface="Corbel"/>
            </a:endParaRPr>
          </a:p>
          <a:p>
            <a:pPr marL="180975" indent="-18097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400" dirty="0">
                <a:latin typeface="Corbel"/>
              </a:rPr>
              <a:t>Store </a:t>
            </a:r>
            <a:r>
              <a:rPr lang="de-DE" sz="1400" dirty="0" err="1">
                <a:latin typeface="Corbel"/>
              </a:rPr>
              <a:t>kunder</a:t>
            </a:r>
            <a:r>
              <a:rPr lang="de-DE" sz="1400" dirty="0">
                <a:latin typeface="Corbel"/>
              </a:rPr>
              <a:t>:</a:t>
            </a: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- Skal </a:t>
            </a:r>
            <a:r>
              <a:rPr lang="de-DE" sz="1400" dirty="0" err="1">
                <a:latin typeface="Corbel"/>
              </a:rPr>
              <a:t>dokumentere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sporbarhed</a:t>
            </a:r>
            <a:r>
              <a:rPr lang="de-DE" sz="1400" dirty="0">
                <a:latin typeface="Corbel"/>
              </a:rPr>
              <a:t> (EUDR-</a:t>
            </a:r>
            <a:r>
              <a:rPr lang="de-DE" sz="1400" dirty="0" err="1">
                <a:latin typeface="Corbel"/>
              </a:rPr>
              <a:t>numre</a:t>
            </a:r>
            <a:r>
              <a:rPr lang="de-DE" sz="1400" dirty="0">
                <a:latin typeface="Corbel"/>
              </a:rPr>
              <a:t>)</a:t>
            </a: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- </a:t>
            </a:r>
            <a:r>
              <a:rPr lang="de-DE" sz="1400" dirty="0" err="1">
                <a:latin typeface="Corbel"/>
              </a:rPr>
              <a:t>Selv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foretage</a:t>
            </a:r>
            <a:r>
              <a:rPr lang="de-DE" sz="1400" dirty="0">
                <a:latin typeface="Corbel"/>
              </a:rPr>
              <a:t> due </a:t>
            </a:r>
            <a:r>
              <a:rPr lang="de-DE" sz="1400" dirty="0" err="1">
                <a:latin typeface="Corbel"/>
              </a:rPr>
              <a:t>diligence</a:t>
            </a:r>
            <a:endParaRPr lang="de-DE" sz="1400" dirty="0">
              <a:latin typeface="Corbel"/>
            </a:endParaRPr>
          </a:p>
          <a:p>
            <a:pPr marL="180975" indent="-18097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400" dirty="0" err="1">
                <a:latin typeface="Corbel"/>
              </a:rPr>
              <a:t>Små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kunder</a:t>
            </a:r>
            <a:r>
              <a:rPr lang="de-DE" sz="1400" dirty="0">
                <a:latin typeface="Corbel"/>
              </a:rPr>
              <a:t> (SMV):</a:t>
            </a: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- Skal </a:t>
            </a:r>
            <a:r>
              <a:rPr lang="de-DE" sz="1400" dirty="0" err="1">
                <a:latin typeface="Corbel"/>
              </a:rPr>
              <a:t>kunne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videregive</a:t>
            </a:r>
            <a:r>
              <a:rPr lang="de-DE" sz="1400" dirty="0">
                <a:latin typeface="Corbel"/>
              </a:rPr>
              <a:t> EUDR-</a:t>
            </a:r>
            <a:r>
              <a:rPr lang="de-DE" sz="1400" dirty="0" err="1">
                <a:latin typeface="Corbel"/>
              </a:rPr>
              <a:t>numre</a:t>
            </a: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- Ingen due </a:t>
            </a:r>
            <a:r>
              <a:rPr lang="de-DE" sz="1400" dirty="0" err="1">
                <a:latin typeface="Corbel"/>
              </a:rPr>
              <a:t>diligence</a:t>
            </a:r>
            <a:endParaRPr lang="de-DE" sz="1400" dirty="0">
              <a:latin typeface="Corbel"/>
            </a:endParaRPr>
          </a:p>
          <a:p>
            <a:pPr marL="180975" indent="-180975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400" dirty="0" err="1">
                <a:latin typeface="Corbel"/>
              </a:rPr>
              <a:t>Mikrovirksomheder</a:t>
            </a:r>
            <a:r>
              <a:rPr lang="de-DE" sz="1400" dirty="0">
                <a:latin typeface="Corbel"/>
              </a:rPr>
              <a:t>:</a:t>
            </a: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- </a:t>
            </a:r>
            <a:r>
              <a:rPr lang="de-DE" sz="1400" dirty="0" err="1">
                <a:latin typeface="Corbel"/>
              </a:rPr>
              <a:t>Fritaget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for</a:t>
            </a:r>
            <a:r>
              <a:rPr lang="de-DE" sz="1400" dirty="0">
                <a:latin typeface="Corbel"/>
              </a:rPr>
              <a:t> due </a:t>
            </a:r>
            <a:r>
              <a:rPr lang="de-DE" sz="1400" dirty="0" err="1">
                <a:latin typeface="Corbel"/>
              </a:rPr>
              <a:t>diligence</a:t>
            </a:r>
            <a:br>
              <a:rPr lang="de-DE" sz="1400" dirty="0">
                <a:latin typeface="Corbel"/>
              </a:rPr>
            </a:br>
            <a:br>
              <a:rPr lang="de-DE" sz="1400" dirty="0">
                <a:latin typeface="Corbel"/>
              </a:rPr>
            </a:br>
            <a:r>
              <a:rPr lang="de-DE" sz="1400" dirty="0">
                <a:latin typeface="Corbel"/>
              </a:rPr>
              <a:t>➡️ Gem EUDR-</a:t>
            </a:r>
            <a:r>
              <a:rPr lang="de-DE" sz="1400" dirty="0" err="1">
                <a:latin typeface="Corbel"/>
              </a:rPr>
              <a:t>referencenumre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og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vær</a:t>
            </a:r>
            <a:r>
              <a:rPr lang="de-DE" sz="1400" dirty="0">
                <a:latin typeface="Corbel"/>
              </a:rPr>
              <a:t> klar </a:t>
            </a:r>
            <a:r>
              <a:rPr lang="de-DE" sz="1400" dirty="0" err="1">
                <a:latin typeface="Corbel"/>
              </a:rPr>
              <a:t>til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myndighedsanmodning</a:t>
            </a:r>
            <a:r>
              <a:rPr lang="de-DE" sz="1400" dirty="0">
                <a:latin typeface="Corbel"/>
              </a:rPr>
              <a:t>.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110000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400" dirty="0">
                <a:latin typeface="Corbel"/>
              </a:rPr>
              <a:t>	➡️ </a:t>
            </a:r>
            <a:r>
              <a:rPr lang="de-DE" sz="1400" dirty="0" err="1">
                <a:latin typeface="Corbel"/>
              </a:rPr>
              <a:t>Videregiv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dokumentation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til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dine</a:t>
            </a:r>
            <a:r>
              <a:rPr lang="de-DE" sz="1400" dirty="0">
                <a:latin typeface="Corbel"/>
              </a:rPr>
              <a:t> </a:t>
            </a:r>
            <a:r>
              <a:rPr lang="de-DE" sz="1400" dirty="0" err="1">
                <a:latin typeface="Corbel"/>
              </a:rPr>
              <a:t>kunder</a:t>
            </a:r>
            <a:r>
              <a:rPr lang="de-DE" sz="1400" dirty="0">
                <a:latin typeface="Corbel"/>
              </a:rPr>
              <a:t>, </a:t>
            </a:r>
            <a:r>
              <a:rPr lang="de-DE" sz="1400" dirty="0" err="1">
                <a:latin typeface="Corbel"/>
              </a:rPr>
              <a:t>hvis</a:t>
            </a:r>
            <a:r>
              <a:rPr lang="de-DE" sz="1400" dirty="0">
                <a:latin typeface="Corbel"/>
              </a:rPr>
              <a:t> du </a:t>
            </a:r>
            <a:r>
              <a:rPr lang="de-DE" sz="1400" dirty="0" err="1">
                <a:latin typeface="Corbel"/>
              </a:rPr>
              <a:t>videresælger</a:t>
            </a:r>
            <a:r>
              <a:rPr lang="de-DE" sz="1400" dirty="0">
                <a:latin typeface="Corbel"/>
              </a:rPr>
              <a:t> 	</a:t>
            </a:r>
            <a:r>
              <a:rPr lang="de-DE" sz="1400" dirty="0" err="1">
                <a:latin typeface="Corbel"/>
              </a:rPr>
              <a:t>produkterne</a:t>
            </a:r>
            <a:endParaRPr lang="de-DE" sz="1400" dirty="0">
              <a:latin typeface="Corbe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3C04903-DAC5-736D-5DEB-320BA95BF8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8566" y="6424186"/>
            <a:ext cx="361209" cy="144033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9C29048-B3A1-81C8-125B-AB0F1D2E0832}"/>
              </a:ext>
            </a:extLst>
          </p:cNvPr>
          <p:cNvSpPr txBox="1"/>
          <p:nvPr/>
        </p:nvSpPr>
        <p:spPr bwMode="auto">
          <a:xfrm rot="694054">
            <a:off x="9218051" y="670143"/>
            <a:ext cx="1988342" cy="10071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0000" tIns="72000" rIns="90000" bIns="72000" rtlCol="0" anchor="t" anchorCtr="0">
            <a:spAutoFit/>
          </a:bodyPr>
          <a:lstStyle/>
          <a:p>
            <a:pPr marL="177800" indent="-177800" algn="ctr"/>
            <a:r>
              <a:rPr kumimoji="0" lang="da-DK" sz="1400" strike="noStrike" kern="1200" cap="none" spc="0" normalizeH="0" noProof="0" dirty="0">
                <a:ln>
                  <a:noFill/>
                </a:ln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SMV max. 250 ansatte</a:t>
            </a:r>
          </a:p>
          <a:p>
            <a:pPr marL="177800" indent="-177800" algn="ctr"/>
            <a:r>
              <a:rPr lang="da-DK" sz="1400" dirty="0">
                <a:latin typeface="Corbel" panose="020B0503020204020204" pitchFamily="34" charset="0"/>
              </a:rPr>
              <a:t>og max. 50 </a:t>
            </a:r>
            <a:r>
              <a:rPr lang="da-DK" sz="1400" dirty="0" err="1">
                <a:latin typeface="Corbel" panose="020B0503020204020204" pitchFamily="34" charset="0"/>
              </a:rPr>
              <a:t>mill</a:t>
            </a:r>
            <a:r>
              <a:rPr lang="da-DK" sz="1400" dirty="0">
                <a:latin typeface="Corbel" panose="020B0503020204020204" pitchFamily="34" charset="0"/>
              </a:rPr>
              <a:t>. euro i</a:t>
            </a:r>
          </a:p>
          <a:p>
            <a:pPr marL="177800" indent="-177800" algn="ctr"/>
            <a:r>
              <a:rPr kumimoji="0" lang="da-DK" sz="1400" strike="noStrike" kern="1200" cap="none" spc="0" normalizeH="0" noProof="0" dirty="0">
                <a:ln>
                  <a:noFill/>
                </a:ln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omsætning eller 43 </a:t>
            </a:r>
            <a:r>
              <a:rPr kumimoji="0" lang="da-DK" sz="1400" strike="noStrike" kern="1200" cap="none" spc="0" normalizeH="0" noProof="0" dirty="0" err="1">
                <a:ln>
                  <a:noFill/>
                </a:ln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mill</a:t>
            </a:r>
            <a:r>
              <a:rPr kumimoji="0" lang="da-DK" sz="1400" strike="noStrike" kern="1200" cap="none" spc="0" normalizeH="0" noProof="0" dirty="0">
                <a:ln>
                  <a:noFill/>
                </a:ln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</a:t>
            </a:r>
          </a:p>
          <a:p>
            <a:pPr marL="177800" indent="-177800" algn="ctr"/>
            <a:r>
              <a:rPr lang="da-DK" sz="1400" dirty="0">
                <a:latin typeface="Corbel" panose="020B0503020204020204" pitchFamily="34" charset="0"/>
              </a:rPr>
              <a:t>euro i balancesum</a:t>
            </a:r>
            <a:endParaRPr kumimoji="0" lang="da-DK" sz="1400" strike="noStrike" kern="1200" cap="none" spc="0" normalizeH="0" noProof="0" dirty="0" err="1">
              <a:ln>
                <a:noFill/>
              </a:ln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4CE9ED34-EE8A-B064-425F-40504B88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41" y="620857"/>
            <a:ext cx="10980000" cy="900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b="0" i="0" kern="1200">
                <a:latin typeface="Corbel"/>
                <a:ea typeface="Verdana" pitchFamily="34" charset="0"/>
                <a:cs typeface="Corbel"/>
              </a:rPr>
              <a:t>Hvordan hjælper vi dig</a:t>
            </a:r>
            <a:endParaRPr lang="de-DE" b="0" i="0" kern="1200" dirty="0">
              <a:latin typeface="Corbel"/>
              <a:ea typeface="Verdana" pitchFamily="34" charset="0"/>
              <a:cs typeface="Corbe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600" y="1602000"/>
            <a:ext cx="7200000" cy="3181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</a:pPr>
            <a:endParaRPr lang="de-DE" sz="1800" b="0" i="0" kern="1200" dirty="0">
              <a:latin typeface="Corbel"/>
              <a:ea typeface="+mn-ea"/>
              <a:cs typeface="Corbel"/>
            </a:endParaRP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b="0" i="0" kern="1200" dirty="0">
                <a:latin typeface="Corbel"/>
                <a:ea typeface="+mn-ea"/>
                <a:cs typeface="Corbel"/>
              </a:rPr>
              <a:t>IGEPA har indgået samarbejde med IT-firmaet Osapiens for at sikre digital sporbarhed og overholdelse af due </a:t>
            </a:r>
            <a:r>
              <a:rPr lang="de-DE" sz="1800" b="0" i="0" kern="1200" dirty="0" err="1">
                <a:latin typeface="Corbel"/>
                <a:ea typeface="+mn-ea"/>
                <a:cs typeface="Corbel"/>
              </a:rPr>
              <a:t>diligence</a:t>
            </a:r>
            <a:endParaRPr lang="de-DE" sz="1800" b="0" i="0" kern="1200" dirty="0">
              <a:latin typeface="Corbel"/>
              <a:ea typeface="+mn-ea"/>
              <a:cs typeface="Corbel"/>
            </a:endParaRP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b="0" i="0" kern="1200" dirty="0" err="1">
                <a:latin typeface="Corbel"/>
                <a:ea typeface="+mn-ea"/>
                <a:cs typeface="Corbel"/>
              </a:rPr>
              <a:t>Vi</a:t>
            </a:r>
            <a:r>
              <a:rPr lang="de-DE" sz="1800" b="0" i="0" kern="1200" dirty="0">
                <a:latin typeface="Corbel"/>
                <a:ea typeface="+mn-ea"/>
                <a:cs typeface="Corbel"/>
              </a:rPr>
              <a:t> foretager fuld due diligence i </a:t>
            </a:r>
            <a:r>
              <a:rPr lang="de-DE" sz="1800" b="0" i="0" kern="1200" dirty="0" err="1">
                <a:latin typeface="Corbel"/>
                <a:ea typeface="+mn-ea"/>
                <a:cs typeface="Corbel"/>
              </a:rPr>
              <a:t>vores</a:t>
            </a:r>
            <a:r>
              <a:rPr lang="de-DE" sz="1800" b="0" i="0" kern="1200" dirty="0">
                <a:latin typeface="Corbel"/>
                <a:ea typeface="+mn-ea"/>
                <a:cs typeface="Corbel"/>
              </a:rPr>
              <a:t> </a:t>
            </a:r>
            <a:r>
              <a:rPr lang="de-DE" sz="1800" b="0" i="0" kern="1200" dirty="0" err="1">
                <a:latin typeface="Corbel"/>
                <a:ea typeface="+mn-ea"/>
                <a:cs typeface="Corbel"/>
              </a:rPr>
              <a:t>forsyningskæde</a:t>
            </a:r>
            <a:endParaRPr lang="de-DE" sz="1800" b="0" i="0" kern="1200" dirty="0">
              <a:latin typeface="Corbel"/>
              <a:ea typeface="+mn-ea"/>
              <a:cs typeface="Corbel"/>
            </a:endParaRPr>
          </a:p>
          <a:p>
            <a:pPr marL="180975" indent="-180975">
              <a:spcAft>
                <a:spcPts val="1200"/>
              </a:spcAft>
              <a:buClr>
                <a:schemeClr val="tx2"/>
              </a:buClr>
              <a:buSzPct val="110000"/>
              <a:buFont typeface="Corbel" panose="020B0503020204020204" pitchFamily="34" charset="0"/>
              <a:buChar char="/"/>
              <a:tabLst>
                <a:tab pos="180975" algn="l"/>
              </a:tabLst>
              <a:defRPr sz="2000">
                <a:solidFill>
                  <a:srgbClr val="000000"/>
                </a:solidFill>
              </a:defRPr>
            </a:pPr>
            <a:r>
              <a:rPr lang="de-DE" sz="1800" b="0" i="0" kern="1200" dirty="0">
                <a:latin typeface="Corbel"/>
                <a:ea typeface="+mn-ea"/>
                <a:cs typeface="Corbel"/>
              </a:rPr>
              <a:t>Du </a:t>
            </a:r>
            <a:r>
              <a:rPr lang="de-DE" sz="1800" b="0" i="0" kern="1200" dirty="0" err="1">
                <a:latin typeface="Corbel"/>
                <a:ea typeface="+mn-ea"/>
                <a:cs typeface="Corbel"/>
              </a:rPr>
              <a:t>modtager</a:t>
            </a:r>
            <a:r>
              <a:rPr lang="de-DE" sz="1800" b="0" i="0" kern="1200" dirty="0">
                <a:latin typeface="Corbel"/>
                <a:ea typeface="+mn-ea"/>
                <a:cs typeface="Corbel"/>
              </a:rPr>
              <a:t> </a:t>
            </a:r>
            <a:r>
              <a:rPr lang="de-DE" sz="1800" b="0" i="0" kern="1200" dirty="0" err="1">
                <a:latin typeface="Corbel"/>
                <a:ea typeface="+mn-ea"/>
                <a:cs typeface="Corbel"/>
              </a:rPr>
              <a:t>sporbarhedsnumre</a:t>
            </a:r>
            <a:r>
              <a:rPr lang="de-DE" sz="1800" b="0" i="0" kern="1200" dirty="0">
                <a:latin typeface="Corbel"/>
                <a:ea typeface="+mn-ea"/>
                <a:cs typeface="Corbel"/>
              </a:rPr>
              <a:t> på følgesedler</a:t>
            </a:r>
            <a:br>
              <a:rPr lang="de-DE" sz="1800" b="0" i="0" kern="1200" dirty="0">
                <a:latin typeface="Corbel"/>
                <a:ea typeface="+mn-ea"/>
                <a:cs typeface="Corbel"/>
              </a:rPr>
            </a:br>
            <a:br>
              <a:rPr lang="de-DE" sz="1800" b="0" i="0" kern="1200" dirty="0">
                <a:latin typeface="Corbel"/>
                <a:ea typeface="+mn-ea"/>
                <a:cs typeface="Corbel"/>
              </a:rPr>
            </a:br>
            <a:r>
              <a:rPr lang="de-DE" sz="1800" b="0" i="0" kern="1200" dirty="0">
                <a:latin typeface="Corbel"/>
                <a:ea typeface="+mn-ea"/>
                <a:cs typeface="Corbel"/>
              </a:rPr>
              <a:t>✅ Din tryghed: Du behøver ikke selv lave due diligence – vi har gjort det for dig</a:t>
            </a:r>
          </a:p>
        </p:txBody>
      </p:sp>
      <p:pic>
        <p:nvPicPr>
          <p:cNvPr id="6" name="Billede 5" descr="Mand, barn på legeplads">
            <a:extLst>
              <a:ext uri="{FF2B5EF4-FFF2-40B4-BE49-F238E27FC236}">
                <a16:creationId xmlns:a16="http://schemas.microsoft.com/office/drawing/2014/main" id="{05C80CF9-35A1-6D43-11F2-8A9C7606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9" r="8000" b="-1"/>
          <a:stretch>
            <a:fillRect/>
          </a:stretch>
        </p:blipFill>
        <p:spPr>
          <a:xfrm>
            <a:off x="7991072" y="1602000"/>
            <a:ext cx="3600000" cy="3600000"/>
          </a:xfrm>
          <a:prstGeom prst="rect">
            <a:avLst/>
          </a:prstGeom>
          <a:noFill/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FFEEF12-EBB3-8157-D5E3-EAB953F28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88" y="4784930"/>
            <a:ext cx="7029914" cy="120251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E. Michaelis &amp; Co.</a:t>
            </a: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- </a:t>
            </a:r>
            <a:r>
              <a:rPr lang="en-US" sz="10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en</a:t>
            </a:r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del </a:t>
            </a:r>
            <a:r>
              <a:rPr lang="en-US" sz="10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af</a:t>
            </a:r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IGEPAgroup</a:t>
            </a:r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-</a:t>
            </a: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Jegstrupvej 60A</a:t>
            </a: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8361 Hasselager</a:t>
            </a: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		         </a:t>
            </a:r>
            <a:r>
              <a:rPr lang="en-US" sz="1000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Tlf</a:t>
            </a:r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. nr. 8781 8781</a:t>
            </a: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Mail: </a:t>
            </a:r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Michaelis_DK_order@igepagroup.com</a:t>
            </a:r>
            <a:endParaRPr lang="en-US" sz="1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1000" dirty="0">
                <a:solidFill>
                  <a:schemeClr val="accent5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www.igepagroup.dk</a:t>
            </a:r>
            <a:endParaRPr lang="en-US" sz="1000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C6E2F4B-FCC8-7428-EE0B-2334B8EE8A7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538566" y="6424186"/>
            <a:ext cx="361209" cy="144033"/>
          </a:xfrm>
        </p:spPr>
        <p:txBody>
          <a:bodyPr/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Bøger på en hylde">
            <a:extLst>
              <a:ext uri="{FF2B5EF4-FFF2-40B4-BE49-F238E27FC236}">
                <a16:creationId xmlns:a16="http://schemas.microsoft.com/office/drawing/2014/main" id="{8314CE99-890D-C65A-DEDF-A305E720F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1973953"/>
            <a:ext cx="5327650" cy="355620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2541" y="620858"/>
            <a:ext cx="10942801" cy="899598"/>
          </a:xfrm>
        </p:spPr>
        <p:txBody>
          <a:bodyPr anchor="t">
            <a:normAutofit/>
          </a:bodyPr>
          <a:lstStyle/>
          <a:p>
            <a:r>
              <a:rPr lang="de-DE" err="1"/>
              <a:t>Hvor</a:t>
            </a:r>
            <a:r>
              <a:rPr lang="de-DE"/>
              <a:t> </a:t>
            </a:r>
            <a:r>
              <a:rPr lang="de-DE" err="1"/>
              <a:t>kan</a:t>
            </a:r>
            <a:r>
              <a:rPr lang="de-DE"/>
              <a:t> du </a:t>
            </a:r>
            <a:r>
              <a:rPr lang="de-DE" err="1"/>
              <a:t>få</a:t>
            </a:r>
            <a:r>
              <a:rPr lang="de-DE"/>
              <a:t> </a:t>
            </a:r>
            <a:r>
              <a:rPr lang="de-DE" err="1"/>
              <a:t>mere</a:t>
            </a:r>
            <a:r>
              <a:rPr lang="de-DE"/>
              <a:t> </a:t>
            </a:r>
            <a:r>
              <a:rPr lang="de-DE" err="1"/>
              <a:t>information</a:t>
            </a:r>
            <a:endParaRPr lang="de-DE"/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3D3E0AFB-3F7A-4A4C-ADBA-ACCAAD922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3046" y="2478821"/>
            <a:ext cx="5328000" cy="36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>
                <a:hlinkClick r:id="rId4"/>
              </a:rPr>
              <a:t>IGEPAgroup</a:t>
            </a:r>
            <a:endParaRPr lang="da-DK" dirty="0"/>
          </a:p>
          <a:p>
            <a:r>
              <a:rPr lang="da-DK" dirty="0">
                <a:hlinkClick r:id="rId5"/>
              </a:rPr>
              <a:t>FSC Danmark</a:t>
            </a:r>
            <a:endParaRPr lang="da-DK" dirty="0"/>
          </a:p>
          <a:p>
            <a:r>
              <a:rPr lang="da-DK" dirty="0">
                <a:hlinkClick r:id="rId6"/>
              </a:rPr>
              <a:t>Miljøstyrelsen</a:t>
            </a:r>
            <a:endParaRPr lang="da-DK" dirty="0"/>
          </a:p>
          <a:p>
            <a:endParaRPr lang="da-D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>
          <a:xfrm>
            <a:off x="11538566" y="6424186"/>
            <a:ext cx="361209" cy="14403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FE9E858-F26C-49D3-B2BD-2DFF82872C9E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5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DEFAULTLANGUAGEID" val="1031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3/09/2017 11:48:57"/>
  <p:tag name="VCT-TEMPLATE" val="K16_IGEPA_Masterlayout 2017_V01.potx"/>
  <p:tag name="VCTMASTER" val="IGEPA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3/09/2017 11:48:57"/>
  <p:tag name="VCT-TEMPLATE" val="K16_IGEPA_Masterlayout 2017_V01.potx"/>
  <p:tag name="VCTMASTER" val="IGEPA"/>
  <p:tag name="VCT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IGEPA group">
  <a:themeElements>
    <a:clrScheme name="IGEPA-Palette">
      <a:dk1>
        <a:srgbClr val="000000"/>
      </a:dk1>
      <a:lt1>
        <a:sysClr val="window" lastClr="FFFFFF"/>
      </a:lt1>
      <a:dk2>
        <a:srgbClr val="007758"/>
      </a:dk2>
      <a:lt2>
        <a:srgbClr val="B2B2B2"/>
      </a:lt2>
      <a:accent1>
        <a:srgbClr val="D41317"/>
      </a:accent1>
      <a:accent2>
        <a:srgbClr val="951B81"/>
      </a:accent2>
      <a:accent3>
        <a:srgbClr val="EA9200"/>
      </a:accent3>
      <a:accent4>
        <a:srgbClr val="0070C0"/>
      </a:accent4>
      <a:accent5>
        <a:srgbClr val="00563A"/>
      </a:accent5>
      <a:accent6>
        <a:srgbClr val="489E87"/>
      </a:accent6>
      <a:hlink>
        <a:srgbClr val="000000"/>
      </a:hlink>
      <a:folHlink>
        <a:srgbClr val="000000"/>
      </a:folHlink>
    </a:clrScheme>
    <a:fontScheme name="Benutzerdefiniert 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tIns="72000" bIns="72000"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effectLst/>
      </a:spPr>
      <a:bodyPr vert="horz" wrap="none" lIns="90000" tIns="72000" rIns="90000" bIns="72000" rtlCol="0" anchor="t" anchorCtr="0">
        <a:spAutoFit/>
      </a:bodyPr>
      <a:lstStyle>
        <a:defPPr marL="177800" indent="-177800">
          <a:defRPr kumimoji="0" sz="1800" strike="noStrike" kern="1200" cap="none" spc="0" normalizeH="0" noProof="0" dirty="0" err="1" smtClean="0">
            <a:ln>
              <a:noFill/>
            </a:ln>
            <a:uLnTx/>
            <a:uFillTx/>
            <a:latin typeface="Corbel" panose="020B0503020204020204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279EF074-6DDE-4192-A9A8-40F878FC8B70}" vid="{84681F1C-C59D-4577-AD9A-72A4B01A8B37}"/>
    </a:ext>
  </a:extLst>
</a:theme>
</file>

<file path=ppt/theme/theme2.xml><?xml version="1.0" encoding="utf-8"?>
<a:theme xmlns:a="http://schemas.openxmlformats.org/drawingml/2006/main" name="Larissa-Design">
  <a:themeElements>
    <a:clrScheme name="Igepa_Master">
      <a:dk1>
        <a:srgbClr val="575757"/>
      </a:dk1>
      <a:lt1>
        <a:sysClr val="window" lastClr="FFFFFF"/>
      </a:lt1>
      <a:dk2>
        <a:srgbClr val="005B44"/>
      </a:dk2>
      <a:lt2>
        <a:srgbClr val="B2B2B2"/>
      </a:lt2>
      <a:accent1>
        <a:srgbClr val="0E4031"/>
      </a:accent1>
      <a:accent2>
        <a:srgbClr val="007563"/>
      </a:accent2>
      <a:accent3>
        <a:srgbClr val="00A78D"/>
      </a:accent3>
      <a:accent4>
        <a:srgbClr val="B89E2E"/>
      </a:accent4>
      <a:accent5>
        <a:srgbClr val="D4CA3E"/>
      </a:accent5>
      <a:accent6>
        <a:srgbClr val="F1EAA7"/>
      </a:accent6>
      <a:hlink>
        <a:srgbClr val="000000"/>
      </a:hlink>
      <a:folHlink>
        <a:srgbClr val="000000"/>
      </a:folHlink>
    </a:clrScheme>
    <a:fontScheme name="igep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tIns="72000" bIns="72000" rtlCol="0" anchor="t"/>
      <a:lstStyle>
        <a:defPPr algn="l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72000" bIns="72000" rtlCol="0">
        <a:noAutofit/>
      </a:bodyPr>
      <a:lstStyle>
        <a:defPPr algn="l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Igepa_Master">
      <a:dk1>
        <a:srgbClr val="575757"/>
      </a:dk1>
      <a:lt1>
        <a:sysClr val="window" lastClr="FFFFFF"/>
      </a:lt1>
      <a:dk2>
        <a:srgbClr val="005B44"/>
      </a:dk2>
      <a:lt2>
        <a:srgbClr val="B2B2B2"/>
      </a:lt2>
      <a:accent1>
        <a:srgbClr val="0E4031"/>
      </a:accent1>
      <a:accent2>
        <a:srgbClr val="007563"/>
      </a:accent2>
      <a:accent3>
        <a:srgbClr val="00A78D"/>
      </a:accent3>
      <a:accent4>
        <a:srgbClr val="B89E2E"/>
      </a:accent4>
      <a:accent5>
        <a:srgbClr val="D4CA3E"/>
      </a:accent5>
      <a:accent6>
        <a:srgbClr val="F1EAA7"/>
      </a:accent6>
      <a:hlink>
        <a:srgbClr val="000000"/>
      </a:hlink>
      <a:folHlink>
        <a:srgbClr val="000000"/>
      </a:folHlink>
    </a:clrScheme>
    <a:fontScheme name="Benutzerdefiniert 1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tIns="72000" bIns="72000" rtlCol="0" anchor="t"/>
      <a:lstStyle>
        <a:defPPr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Macintosh PowerPoint</Application>
  <PresentationFormat>Brugerdefineret</PresentationFormat>
  <Paragraphs>51</Paragraphs>
  <Slides>7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Corbel</vt:lpstr>
      <vt:lpstr>Verdana</vt:lpstr>
      <vt:lpstr>IGEPA group</vt:lpstr>
      <vt:lpstr>think-cell Folie</vt:lpstr>
      <vt:lpstr>Information til kunder om EUDR  EUDR (EU Deforestation Regulation) – Det skal du vide som kunde hos E. Michaelis &amp; Co.       August 2025</vt:lpstr>
      <vt:lpstr>EUDR – Det skal du vide som kunde</vt:lpstr>
      <vt:lpstr>Hvornår gælder reglerne?</vt:lpstr>
      <vt:lpstr>Er vores produkter omfattet?</vt:lpstr>
      <vt:lpstr>Hvad skal du gøre som kunde?</vt:lpstr>
      <vt:lpstr>Hvordan hjælper vi dig</vt:lpstr>
      <vt:lpstr>Hvor kan du få mere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2020-07-06T14:19:30Z</cp:lastPrinted>
  <dcterms:created xsi:type="dcterms:W3CDTF">2017-05-02T07:40:11Z</dcterms:created>
  <dcterms:modified xsi:type="dcterms:W3CDTF">2025-08-28T08:45:39Z</dcterms:modified>
</cp:coreProperties>
</file>